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63" r:id="rId5"/>
    <p:sldId id="264" r:id="rId6"/>
    <p:sldId id="265" r:id="rId7"/>
    <p:sldId id="266" r:id="rId8"/>
    <p:sldId id="267" r:id="rId9"/>
    <p:sldId id="270" r:id="rId10"/>
    <p:sldId id="274" r:id="rId11"/>
    <p:sldId id="271" r:id="rId12"/>
    <p:sldId id="272" r:id="rId13"/>
    <p:sldId id="273" r:id="rId14"/>
    <p:sldId id="262" r:id="rId15"/>
    <p:sldId id="268" r:id="rId16"/>
    <p:sldId id="269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56D641-B9CB-A443-A522-3173F2246804}" type="doc">
      <dgm:prSet loTypeId="urn:microsoft.com/office/officeart/2009/3/layout/RandomtoResultProcess" loCatId="" qsTypeId="urn:microsoft.com/office/officeart/2005/8/quickstyle/3D5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D094DA4-611E-6D4B-B449-D4E2ACBC9B07}">
      <dgm:prSet phldrT="[Text]"/>
      <dgm:spPr/>
      <dgm:t>
        <a:bodyPr/>
        <a:lstStyle/>
        <a:p>
          <a:r>
            <a:rPr lang="en-US" dirty="0" smtClean="0"/>
            <a:t>Top-Down</a:t>
          </a:r>
          <a:endParaRPr lang="en-US" dirty="0"/>
        </a:p>
      </dgm:t>
    </dgm:pt>
    <dgm:pt modelId="{BBD46443-2D4E-854D-B393-2E00D8FF94DC}" type="parTrans" cxnId="{08FA6D9B-512A-B443-BF4E-638ABDB7B797}">
      <dgm:prSet/>
      <dgm:spPr/>
      <dgm:t>
        <a:bodyPr/>
        <a:lstStyle/>
        <a:p>
          <a:endParaRPr lang="en-US"/>
        </a:p>
      </dgm:t>
    </dgm:pt>
    <dgm:pt modelId="{7A5F6F4F-DC52-2A45-8933-E83DE3691053}" type="sibTrans" cxnId="{08FA6D9B-512A-B443-BF4E-638ABDB7B797}">
      <dgm:prSet/>
      <dgm:spPr/>
      <dgm:t>
        <a:bodyPr/>
        <a:lstStyle/>
        <a:p>
          <a:endParaRPr lang="en-US"/>
        </a:p>
      </dgm:t>
    </dgm:pt>
    <dgm:pt modelId="{76101586-1983-4B4D-80CD-63DF434E9642}">
      <dgm:prSet phldrT="[Text]"/>
      <dgm:spPr/>
      <dgm:t>
        <a:bodyPr/>
        <a:lstStyle/>
        <a:p>
          <a:r>
            <a:rPr lang="en-US" dirty="0" smtClean="0"/>
            <a:t>Reform</a:t>
          </a:r>
          <a:endParaRPr lang="en-US" dirty="0"/>
        </a:p>
      </dgm:t>
    </dgm:pt>
    <dgm:pt modelId="{07154E73-B0C6-2B4A-AB7F-B1C2BA9B8123}" type="parTrans" cxnId="{B1F2A702-F97F-B245-9D52-1D73F43557A1}">
      <dgm:prSet/>
      <dgm:spPr/>
      <dgm:t>
        <a:bodyPr/>
        <a:lstStyle/>
        <a:p>
          <a:endParaRPr lang="en-US"/>
        </a:p>
      </dgm:t>
    </dgm:pt>
    <dgm:pt modelId="{C140BC40-E395-274E-84E8-2A71A69517CE}" type="sibTrans" cxnId="{B1F2A702-F97F-B245-9D52-1D73F43557A1}">
      <dgm:prSet/>
      <dgm:spPr/>
      <dgm:t>
        <a:bodyPr/>
        <a:lstStyle/>
        <a:p>
          <a:endParaRPr lang="en-US"/>
        </a:p>
      </dgm:t>
    </dgm:pt>
    <dgm:pt modelId="{C6ABC283-425B-3F41-8983-05A287E01E94}">
      <dgm:prSet phldrT="[Text]"/>
      <dgm:spPr/>
      <dgm:t>
        <a:bodyPr/>
        <a:lstStyle/>
        <a:p>
          <a:r>
            <a:rPr lang="en-US" dirty="0" smtClean="0"/>
            <a:t>Education Inst.</a:t>
          </a:r>
          <a:endParaRPr lang="en-US" dirty="0"/>
        </a:p>
      </dgm:t>
    </dgm:pt>
    <dgm:pt modelId="{9287660A-FECB-0844-9E36-7E522F01F0D4}" type="parTrans" cxnId="{54533646-F588-3043-92DA-F62889ABD138}">
      <dgm:prSet/>
      <dgm:spPr/>
      <dgm:t>
        <a:bodyPr/>
        <a:lstStyle/>
        <a:p>
          <a:endParaRPr lang="en-US"/>
        </a:p>
      </dgm:t>
    </dgm:pt>
    <dgm:pt modelId="{2B43269A-FE6E-5741-B79C-CB7147992ABB}" type="sibTrans" cxnId="{54533646-F588-3043-92DA-F62889ABD138}">
      <dgm:prSet/>
      <dgm:spPr/>
      <dgm:t>
        <a:bodyPr/>
        <a:lstStyle/>
        <a:p>
          <a:endParaRPr lang="en-US"/>
        </a:p>
      </dgm:t>
    </dgm:pt>
    <dgm:pt modelId="{534DD981-C37D-6644-96B3-4021462EDE2D}">
      <dgm:prSet phldrT="[Text]"/>
      <dgm:spPr/>
      <dgm:t>
        <a:bodyPr/>
        <a:lstStyle/>
        <a:p>
          <a:r>
            <a:rPr lang="en-US" dirty="0" smtClean="0"/>
            <a:t>Innovation</a:t>
          </a:r>
          <a:endParaRPr lang="en-US" dirty="0"/>
        </a:p>
      </dgm:t>
    </dgm:pt>
    <dgm:pt modelId="{2DDF1A19-22AC-084B-80AC-089EA0DE470C}" type="parTrans" cxnId="{5A88C61D-F9D1-AA40-9600-AF6E328DE01A}">
      <dgm:prSet/>
      <dgm:spPr/>
      <dgm:t>
        <a:bodyPr/>
        <a:lstStyle/>
        <a:p>
          <a:endParaRPr lang="en-US"/>
        </a:p>
      </dgm:t>
    </dgm:pt>
    <dgm:pt modelId="{D82C6941-DC5B-6C44-A289-A7E717AD9429}" type="sibTrans" cxnId="{5A88C61D-F9D1-AA40-9600-AF6E328DE01A}">
      <dgm:prSet/>
      <dgm:spPr/>
      <dgm:t>
        <a:bodyPr/>
        <a:lstStyle/>
        <a:p>
          <a:endParaRPr lang="en-US"/>
        </a:p>
      </dgm:t>
    </dgm:pt>
    <dgm:pt modelId="{BBF4857C-711F-DF4E-B1EE-C40A7E5F9484}" type="pres">
      <dgm:prSet presAssocID="{F556D641-B9CB-A443-A522-3173F2246804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6A98B75-99EB-4D4F-8EEA-6F73CB81456A}" type="pres">
      <dgm:prSet presAssocID="{FD094DA4-611E-6D4B-B449-D4E2ACBC9B07}" presName="chaos" presStyleCnt="0"/>
      <dgm:spPr/>
    </dgm:pt>
    <dgm:pt modelId="{22863221-7F53-BF48-8A4F-F88B3A3F519E}" type="pres">
      <dgm:prSet presAssocID="{FD094DA4-611E-6D4B-B449-D4E2ACBC9B07}" presName="parTx1" presStyleLbl="revTx" presStyleIdx="0" presStyleCnt="3" custAng="18825140" custLinFactNeighborX="6022" custLinFactNeighborY="2688"/>
      <dgm:spPr/>
      <dgm:t>
        <a:bodyPr/>
        <a:lstStyle/>
        <a:p>
          <a:endParaRPr lang="en-US"/>
        </a:p>
      </dgm:t>
    </dgm:pt>
    <dgm:pt modelId="{93C51CCE-D31D-3744-A7CE-DA958053D403}" type="pres">
      <dgm:prSet presAssocID="{FD094DA4-611E-6D4B-B449-D4E2ACBC9B07}" presName="desTx1" presStyleLbl="revTx" presStyleIdx="1" presStyleCnt="3" custLinFactNeighborX="-10835" custLinFactNeighborY="2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0F571-516E-214F-9099-2BC76C82DF91}" type="pres">
      <dgm:prSet presAssocID="{FD094DA4-611E-6D4B-B449-D4E2ACBC9B07}" presName="c1" presStyleLbl="node1" presStyleIdx="0" presStyleCnt="19" custLinFactY="100000" custLinFactNeighborX="77130" custLinFactNeighborY="107774"/>
      <dgm:spPr/>
    </dgm:pt>
    <dgm:pt modelId="{A24E857F-DE5F-664B-9419-24A8153E49A0}" type="pres">
      <dgm:prSet presAssocID="{FD094DA4-611E-6D4B-B449-D4E2ACBC9B07}" presName="c2" presStyleLbl="node1" presStyleIdx="1" presStyleCnt="19" custLinFactX="160312" custLinFactY="112455" custLinFactNeighborX="200000" custLinFactNeighborY="200000"/>
      <dgm:spPr/>
    </dgm:pt>
    <dgm:pt modelId="{3DD54551-0DB9-E948-B1A8-03318E93236F}" type="pres">
      <dgm:prSet presAssocID="{FD094DA4-611E-6D4B-B449-D4E2ACBC9B07}" presName="c3" presStyleLbl="node1" presStyleIdx="2" presStyleCnt="19" custLinFactNeighborX="-79897" custLinFactNeighborY="-21260"/>
      <dgm:spPr/>
    </dgm:pt>
    <dgm:pt modelId="{F02BDF07-C800-BF48-891C-83CE17A7074B}" type="pres">
      <dgm:prSet presAssocID="{FD094DA4-611E-6D4B-B449-D4E2ACBC9B07}" presName="c4" presStyleLbl="node1" presStyleIdx="3" presStyleCnt="19" custLinFactNeighborX="-53643" custLinFactNeighborY="49955"/>
      <dgm:spPr/>
    </dgm:pt>
    <dgm:pt modelId="{F425D4F5-5AA3-5D44-8C78-9C880DDC196F}" type="pres">
      <dgm:prSet presAssocID="{FD094DA4-611E-6D4B-B449-D4E2ACBC9B07}" presName="c5" presStyleLbl="node1" presStyleIdx="4" presStyleCnt="19" custLinFactY="5955" custLinFactNeighborX="-59052" custLinFactNeighborY="100000"/>
      <dgm:spPr/>
    </dgm:pt>
    <dgm:pt modelId="{C54D0D9B-6ECC-F841-B577-B7F1C06A0652}" type="pres">
      <dgm:prSet presAssocID="{FD094DA4-611E-6D4B-B449-D4E2ACBC9B07}" presName="c6" presStyleLbl="node1" presStyleIdx="5" presStyleCnt="19"/>
      <dgm:spPr/>
    </dgm:pt>
    <dgm:pt modelId="{9648B569-DF9B-DB4F-9440-1B0398BD3B68}" type="pres">
      <dgm:prSet presAssocID="{FD094DA4-611E-6D4B-B449-D4E2ACBC9B07}" presName="c7" presStyleLbl="node1" presStyleIdx="6" presStyleCnt="19"/>
      <dgm:spPr/>
    </dgm:pt>
    <dgm:pt modelId="{3D1F8920-00EF-E84E-8CC2-A3C2AF3233E0}" type="pres">
      <dgm:prSet presAssocID="{FD094DA4-611E-6D4B-B449-D4E2ACBC9B07}" presName="c8" presStyleLbl="node1" presStyleIdx="7" presStyleCnt="19"/>
      <dgm:spPr/>
    </dgm:pt>
    <dgm:pt modelId="{A0212317-4BB5-9449-AC82-93742D85426B}" type="pres">
      <dgm:prSet presAssocID="{FD094DA4-611E-6D4B-B449-D4E2ACBC9B07}" presName="c9" presStyleLbl="node1" presStyleIdx="8" presStyleCnt="19"/>
      <dgm:spPr/>
    </dgm:pt>
    <dgm:pt modelId="{10BF4501-98EE-7B47-BF8D-A573AAF7E7FE}" type="pres">
      <dgm:prSet presAssocID="{FD094DA4-611E-6D4B-B449-D4E2ACBC9B07}" presName="c10" presStyleLbl="node1" presStyleIdx="9" presStyleCnt="19" custLinFactNeighborX="23437" custLinFactNeighborY="25366"/>
      <dgm:spPr/>
    </dgm:pt>
    <dgm:pt modelId="{9B39C2B2-2110-AD4B-8BAB-4C5D6BFFD2B0}" type="pres">
      <dgm:prSet presAssocID="{FD094DA4-611E-6D4B-B449-D4E2ACBC9B07}" presName="c11" presStyleLbl="node1" presStyleIdx="10" presStyleCnt="19" custLinFactX="194357" custLinFactNeighborX="200000" custLinFactNeighborY="-78272"/>
      <dgm:spPr/>
    </dgm:pt>
    <dgm:pt modelId="{14A7368C-636A-C74D-8E7B-E75194E640C9}" type="pres">
      <dgm:prSet presAssocID="{FD094DA4-611E-6D4B-B449-D4E2ACBC9B07}" presName="c12" presStyleLbl="node1" presStyleIdx="11" presStyleCnt="19" custLinFactX="30074" custLinFactY="-100000" custLinFactNeighborX="100000" custLinFactNeighborY="-164843"/>
      <dgm:spPr/>
    </dgm:pt>
    <dgm:pt modelId="{49BD27EA-7D76-0341-9EAD-1BF2DDC1C1D7}" type="pres">
      <dgm:prSet presAssocID="{FD094DA4-611E-6D4B-B449-D4E2ACBC9B07}" presName="c13" presStyleLbl="node1" presStyleIdx="12" presStyleCnt="19" custLinFactNeighborX="-17901" custLinFactNeighborY="-76562"/>
      <dgm:spPr/>
    </dgm:pt>
    <dgm:pt modelId="{002F02F9-0F76-D54B-A4F4-C569AE242764}" type="pres">
      <dgm:prSet presAssocID="{FD094DA4-611E-6D4B-B449-D4E2ACBC9B07}" presName="c14" presStyleLbl="node1" presStyleIdx="13" presStyleCnt="19" custLinFactY="-9772" custLinFactNeighborX="88903" custLinFactNeighborY="-100000"/>
      <dgm:spPr/>
    </dgm:pt>
    <dgm:pt modelId="{10064182-0371-4D48-A338-D24F670FF89F}" type="pres">
      <dgm:prSet presAssocID="{FD094DA4-611E-6D4B-B449-D4E2ACBC9B07}" presName="c15" presStyleLbl="node1" presStyleIdx="14" presStyleCnt="19" custLinFactX="100000" custLinFactNeighborX="190641" custLinFactNeighborY="-43937"/>
      <dgm:spPr/>
    </dgm:pt>
    <dgm:pt modelId="{7DF1AC33-E0A0-DE4E-9BE3-5A61D066BDBE}" type="pres">
      <dgm:prSet presAssocID="{FD094DA4-611E-6D4B-B449-D4E2ACBC9B07}" presName="c16" presStyleLbl="node1" presStyleIdx="15" presStyleCnt="19" custLinFactX="4812" custLinFactY="-59090" custLinFactNeighborX="100000" custLinFactNeighborY="-100000"/>
      <dgm:spPr/>
    </dgm:pt>
    <dgm:pt modelId="{3E47B373-AE9F-F847-A590-8BDD8E6FDE0C}" type="pres">
      <dgm:prSet presAssocID="{FD094DA4-611E-6D4B-B449-D4E2ACBC9B07}" presName="c17" presStyleLbl="node1" presStyleIdx="16" presStyleCnt="19" custScaleX="97785" custLinFactY="-64312" custLinFactNeighborX="77259" custLinFactNeighborY="-100000"/>
      <dgm:spPr/>
    </dgm:pt>
    <dgm:pt modelId="{20DACF68-4062-8F43-80D0-5D31EAE18CF2}" type="pres">
      <dgm:prSet presAssocID="{FD094DA4-611E-6D4B-B449-D4E2ACBC9B07}" presName="c18" presStyleLbl="node1" presStyleIdx="17" presStyleCnt="19" custLinFactY="-47809" custLinFactNeighborX="82695" custLinFactNeighborY="-100000"/>
      <dgm:spPr/>
    </dgm:pt>
    <dgm:pt modelId="{CA46E010-005A-E94E-9B19-305437EFB5DD}" type="pres">
      <dgm:prSet presAssocID="{7A5F6F4F-DC52-2A45-8933-E83DE3691053}" presName="chevronComposite1" presStyleCnt="0"/>
      <dgm:spPr/>
    </dgm:pt>
    <dgm:pt modelId="{E703D75E-6BF2-8344-A74E-C99DA2FEB5AD}" type="pres">
      <dgm:prSet presAssocID="{7A5F6F4F-DC52-2A45-8933-E83DE3691053}" presName="chevron1" presStyleLbl="sibTrans2D1" presStyleIdx="0" presStyleCnt="2" custAng="3024904" custLinFactNeighborX="-11688" custLinFactNeighborY="46383"/>
      <dgm:spPr/>
    </dgm:pt>
    <dgm:pt modelId="{F80CE3EF-E7F8-A444-8611-888F078C2BA6}" type="pres">
      <dgm:prSet presAssocID="{7A5F6F4F-DC52-2A45-8933-E83DE3691053}" presName="spChevron1" presStyleCnt="0"/>
      <dgm:spPr/>
    </dgm:pt>
    <dgm:pt modelId="{875275E8-82B0-5A49-B3E0-1CBF349FB151}" type="pres">
      <dgm:prSet presAssocID="{7A5F6F4F-DC52-2A45-8933-E83DE3691053}" presName="overlap" presStyleCnt="0"/>
      <dgm:spPr/>
    </dgm:pt>
    <dgm:pt modelId="{1A9286ED-40F7-D54C-8B8E-E2D673DD034B}" type="pres">
      <dgm:prSet presAssocID="{7A5F6F4F-DC52-2A45-8933-E83DE3691053}" presName="chevronComposite2" presStyleCnt="0"/>
      <dgm:spPr/>
    </dgm:pt>
    <dgm:pt modelId="{F4EAF7A8-95AB-7A47-BCBD-67742A957804}" type="pres">
      <dgm:prSet presAssocID="{7A5F6F4F-DC52-2A45-8933-E83DE3691053}" presName="chevron2" presStyleLbl="sibTrans2D1" presStyleIdx="1" presStyleCnt="2" custAng="2620101" custLinFactNeighborX="-43286" custLinFactNeighborY="76649"/>
      <dgm:spPr/>
    </dgm:pt>
    <dgm:pt modelId="{2250C961-C5A1-814F-AE9E-01D01C45881B}" type="pres">
      <dgm:prSet presAssocID="{7A5F6F4F-DC52-2A45-8933-E83DE3691053}" presName="spChevron2" presStyleCnt="0"/>
      <dgm:spPr/>
    </dgm:pt>
    <dgm:pt modelId="{D1C854FF-C74E-F046-B8D7-72770A56C183}" type="pres">
      <dgm:prSet presAssocID="{C6ABC283-425B-3F41-8983-05A287E01E94}" presName="last" presStyleCnt="0"/>
      <dgm:spPr/>
    </dgm:pt>
    <dgm:pt modelId="{5268B3CA-D494-FF4A-A7F8-F667D27BE87D}" type="pres">
      <dgm:prSet presAssocID="{C6ABC283-425B-3F41-8983-05A287E01E94}" presName="circleTx" presStyleLbl="node1" presStyleIdx="18" presStyleCnt="19" custLinFactNeighborX="-17170" custLinFactNeighborY="91874"/>
      <dgm:spPr/>
      <dgm:t>
        <a:bodyPr/>
        <a:lstStyle/>
        <a:p>
          <a:endParaRPr lang="en-US"/>
        </a:p>
      </dgm:t>
    </dgm:pt>
    <dgm:pt modelId="{AF0AE500-6AD5-5B4E-A0DF-4D19A469E41B}" type="pres">
      <dgm:prSet presAssocID="{C6ABC283-425B-3F41-8983-05A287E01E94}" presName="desTxN" presStyleLbl="revTx" presStyleIdx="2" presStyleCnt="3" custLinFactY="-61170" custLinFactNeighborX="-428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AAF61-44A2-7743-B5D8-404423FC707B}" type="pres">
      <dgm:prSet presAssocID="{C6ABC283-425B-3F41-8983-05A287E01E94}" presName="spN" presStyleCnt="0"/>
      <dgm:spPr/>
    </dgm:pt>
  </dgm:ptLst>
  <dgm:cxnLst>
    <dgm:cxn modelId="{54533646-F588-3043-92DA-F62889ABD138}" srcId="{F556D641-B9CB-A443-A522-3173F2246804}" destId="{C6ABC283-425B-3F41-8983-05A287E01E94}" srcOrd="1" destOrd="0" parTransId="{9287660A-FECB-0844-9E36-7E522F01F0D4}" sibTransId="{2B43269A-FE6E-5741-B79C-CB7147992ABB}"/>
    <dgm:cxn modelId="{B1F2A702-F97F-B245-9D52-1D73F43557A1}" srcId="{FD094DA4-611E-6D4B-B449-D4E2ACBC9B07}" destId="{76101586-1983-4B4D-80CD-63DF434E9642}" srcOrd="0" destOrd="0" parTransId="{07154E73-B0C6-2B4A-AB7F-B1C2BA9B8123}" sibTransId="{C140BC40-E395-274E-84E8-2A71A69517CE}"/>
    <dgm:cxn modelId="{08FA6D9B-512A-B443-BF4E-638ABDB7B797}" srcId="{F556D641-B9CB-A443-A522-3173F2246804}" destId="{FD094DA4-611E-6D4B-B449-D4E2ACBC9B07}" srcOrd="0" destOrd="0" parTransId="{BBD46443-2D4E-854D-B393-2E00D8FF94DC}" sibTransId="{7A5F6F4F-DC52-2A45-8933-E83DE3691053}"/>
    <dgm:cxn modelId="{27AEA0BF-9A0D-0948-BD1B-F0DD6C253CF0}" type="presOf" srcId="{FD094DA4-611E-6D4B-B449-D4E2ACBC9B07}" destId="{22863221-7F53-BF48-8A4F-F88B3A3F519E}" srcOrd="0" destOrd="0" presId="urn:microsoft.com/office/officeart/2009/3/layout/RandomtoResultProcess"/>
    <dgm:cxn modelId="{217EDE2B-5961-E54D-A24B-817FFE02ED05}" type="presOf" srcId="{F556D641-B9CB-A443-A522-3173F2246804}" destId="{BBF4857C-711F-DF4E-B1EE-C40A7E5F9484}" srcOrd="0" destOrd="0" presId="urn:microsoft.com/office/officeart/2009/3/layout/RandomtoResultProcess"/>
    <dgm:cxn modelId="{FA5930FA-5E44-674A-86C5-F553FA30BFD4}" type="presOf" srcId="{534DD981-C37D-6644-96B3-4021462EDE2D}" destId="{AF0AE500-6AD5-5B4E-A0DF-4D19A469E41B}" srcOrd="0" destOrd="0" presId="urn:microsoft.com/office/officeart/2009/3/layout/RandomtoResultProcess"/>
    <dgm:cxn modelId="{5A88C61D-F9D1-AA40-9600-AF6E328DE01A}" srcId="{C6ABC283-425B-3F41-8983-05A287E01E94}" destId="{534DD981-C37D-6644-96B3-4021462EDE2D}" srcOrd="0" destOrd="0" parTransId="{2DDF1A19-22AC-084B-80AC-089EA0DE470C}" sibTransId="{D82C6941-DC5B-6C44-A289-A7E717AD9429}"/>
    <dgm:cxn modelId="{BFCA90E2-EF49-6D49-A0B0-9217FC7C6163}" type="presOf" srcId="{C6ABC283-425B-3F41-8983-05A287E01E94}" destId="{5268B3CA-D494-FF4A-A7F8-F667D27BE87D}" srcOrd="0" destOrd="0" presId="urn:microsoft.com/office/officeart/2009/3/layout/RandomtoResultProcess"/>
    <dgm:cxn modelId="{A5F501C0-1325-3B44-B3FD-2A9D31C65053}" type="presOf" srcId="{76101586-1983-4B4D-80CD-63DF434E9642}" destId="{93C51CCE-D31D-3744-A7CE-DA958053D403}" srcOrd="0" destOrd="0" presId="urn:microsoft.com/office/officeart/2009/3/layout/RandomtoResultProcess"/>
    <dgm:cxn modelId="{4494459B-2735-9B48-B465-9F2B7978ED5E}" type="presParOf" srcId="{BBF4857C-711F-DF4E-B1EE-C40A7E5F9484}" destId="{76A98B75-99EB-4D4F-8EEA-6F73CB81456A}" srcOrd="0" destOrd="0" presId="urn:microsoft.com/office/officeart/2009/3/layout/RandomtoResultProcess"/>
    <dgm:cxn modelId="{D6B18450-3BEE-4640-BD1A-D3ADA0E72CA3}" type="presParOf" srcId="{76A98B75-99EB-4D4F-8EEA-6F73CB81456A}" destId="{22863221-7F53-BF48-8A4F-F88B3A3F519E}" srcOrd="0" destOrd="0" presId="urn:microsoft.com/office/officeart/2009/3/layout/RandomtoResultProcess"/>
    <dgm:cxn modelId="{011C3DE7-822B-5641-A0E9-EBC359368351}" type="presParOf" srcId="{76A98B75-99EB-4D4F-8EEA-6F73CB81456A}" destId="{93C51CCE-D31D-3744-A7CE-DA958053D403}" srcOrd="1" destOrd="0" presId="urn:microsoft.com/office/officeart/2009/3/layout/RandomtoResultProcess"/>
    <dgm:cxn modelId="{2FC795A3-6D63-E548-AE55-A64B17856145}" type="presParOf" srcId="{76A98B75-99EB-4D4F-8EEA-6F73CB81456A}" destId="{C150F571-516E-214F-9099-2BC76C82DF91}" srcOrd="2" destOrd="0" presId="urn:microsoft.com/office/officeart/2009/3/layout/RandomtoResultProcess"/>
    <dgm:cxn modelId="{8562B162-E4EC-5546-A84F-5559DCDF8630}" type="presParOf" srcId="{76A98B75-99EB-4D4F-8EEA-6F73CB81456A}" destId="{A24E857F-DE5F-664B-9419-24A8153E49A0}" srcOrd="3" destOrd="0" presId="urn:microsoft.com/office/officeart/2009/3/layout/RandomtoResultProcess"/>
    <dgm:cxn modelId="{29A04F56-F0EE-0F4B-9174-CDE523D5ACD5}" type="presParOf" srcId="{76A98B75-99EB-4D4F-8EEA-6F73CB81456A}" destId="{3DD54551-0DB9-E948-B1A8-03318E93236F}" srcOrd="4" destOrd="0" presId="urn:microsoft.com/office/officeart/2009/3/layout/RandomtoResultProcess"/>
    <dgm:cxn modelId="{1023F16C-1596-7649-A2A2-E69E82399B20}" type="presParOf" srcId="{76A98B75-99EB-4D4F-8EEA-6F73CB81456A}" destId="{F02BDF07-C800-BF48-891C-83CE17A7074B}" srcOrd="5" destOrd="0" presId="urn:microsoft.com/office/officeart/2009/3/layout/RandomtoResultProcess"/>
    <dgm:cxn modelId="{E3B05EED-EF82-444D-94B1-91E654D682C1}" type="presParOf" srcId="{76A98B75-99EB-4D4F-8EEA-6F73CB81456A}" destId="{F425D4F5-5AA3-5D44-8C78-9C880DDC196F}" srcOrd="6" destOrd="0" presId="urn:microsoft.com/office/officeart/2009/3/layout/RandomtoResultProcess"/>
    <dgm:cxn modelId="{21CA354B-9709-2248-9B92-FE80B4886B58}" type="presParOf" srcId="{76A98B75-99EB-4D4F-8EEA-6F73CB81456A}" destId="{C54D0D9B-6ECC-F841-B577-B7F1C06A0652}" srcOrd="7" destOrd="0" presId="urn:microsoft.com/office/officeart/2009/3/layout/RandomtoResultProcess"/>
    <dgm:cxn modelId="{37D4D1B4-450E-1945-AEEB-0025405C27A0}" type="presParOf" srcId="{76A98B75-99EB-4D4F-8EEA-6F73CB81456A}" destId="{9648B569-DF9B-DB4F-9440-1B0398BD3B68}" srcOrd="8" destOrd="0" presId="urn:microsoft.com/office/officeart/2009/3/layout/RandomtoResultProcess"/>
    <dgm:cxn modelId="{3AA4982B-F78C-1346-BB77-FAB001AB332D}" type="presParOf" srcId="{76A98B75-99EB-4D4F-8EEA-6F73CB81456A}" destId="{3D1F8920-00EF-E84E-8CC2-A3C2AF3233E0}" srcOrd="9" destOrd="0" presId="urn:microsoft.com/office/officeart/2009/3/layout/RandomtoResultProcess"/>
    <dgm:cxn modelId="{87CFCA22-DA31-9040-B54F-0218A5F81A4C}" type="presParOf" srcId="{76A98B75-99EB-4D4F-8EEA-6F73CB81456A}" destId="{A0212317-4BB5-9449-AC82-93742D85426B}" srcOrd="10" destOrd="0" presId="urn:microsoft.com/office/officeart/2009/3/layout/RandomtoResultProcess"/>
    <dgm:cxn modelId="{912ADEA0-1A07-FE45-A84A-5AC16791E193}" type="presParOf" srcId="{76A98B75-99EB-4D4F-8EEA-6F73CB81456A}" destId="{10BF4501-98EE-7B47-BF8D-A573AAF7E7FE}" srcOrd="11" destOrd="0" presId="urn:microsoft.com/office/officeart/2009/3/layout/RandomtoResultProcess"/>
    <dgm:cxn modelId="{BFAEF62C-3D2E-CE46-BB3E-0A3F545DE72D}" type="presParOf" srcId="{76A98B75-99EB-4D4F-8EEA-6F73CB81456A}" destId="{9B39C2B2-2110-AD4B-8BAB-4C5D6BFFD2B0}" srcOrd="12" destOrd="0" presId="urn:microsoft.com/office/officeart/2009/3/layout/RandomtoResultProcess"/>
    <dgm:cxn modelId="{2CDCEF6D-687F-6A4A-AED1-8839809CB1AD}" type="presParOf" srcId="{76A98B75-99EB-4D4F-8EEA-6F73CB81456A}" destId="{14A7368C-636A-C74D-8E7B-E75194E640C9}" srcOrd="13" destOrd="0" presId="urn:microsoft.com/office/officeart/2009/3/layout/RandomtoResultProcess"/>
    <dgm:cxn modelId="{CEDF7C29-9245-2041-96A8-3F9751C99F55}" type="presParOf" srcId="{76A98B75-99EB-4D4F-8EEA-6F73CB81456A}" destId="{49BD27EA-7D76-0341-9EAD-1BF2DDC1C1D7}" srcOrd="14" destOrd="0" presId="urn:microsoft.com/office/officeart/2009/3/layout/RandomtoResultProcess"/>
    <dgm:cxn modelId="{29926FB0-1477-8849-97F5-E6FC1EAC71AD}" type="presParOf" srcId="{76A98B75-99EB-4D4F-8EEA-6F73CB81456A}" destId="{002F02F9-0F76-D54B-A4F4-C569AE242764}" srcOrd="15" destOrd="0" presId="urn:microsoft.com/office/officeart/2009/3/layout/RandomtoResultProcess"/>
    <dgm:cxn modelId="{49CA20EA-0681-B44E-9307-01796EFA56A6}" type="presParOf" srcId="{76A98B75-99EB-4D4F-8EEA-6F73CB81456A}" destId="{10064182-0371-4D48-A338-D24F670FF89F}" srcOrd="16" destOrd="0" presId="urn:microsoft.com/office/officeart/2009/3/layout/RandomtoResultProcess"/>
    <dgm:cxn modelId="{8365DA20-B0EB-994D-B0DE-0C0577B20B6F}" type="presParOf" srcId="{76A98B75-99EB-4D4F-8EEA-6F73CB81456A}" destId="{7DF1AC33-E0A0-DE4E-9BE3-5A61D066BDBE}" srcOrd="17" destOrd="0" presId="urn:microsoft.com/office/officeart/2009/3/layout/RandomtoResultProcess"/>
    <dgm:cxn modelId="{151F5833-938C-8C47-8296-AAB0D67E85F5}" type="presParOf" srcId="{76A98B75-99EB-4D4F-8EEA-6F73CB81456A}" destId="{3E47B373-AE9F-F847-A590-8BDD8E6FDE0C}" srcOrd="18" destOrd="0" presId="urn:microsoft.com/office/officeart/2009/3/layout/RandomtoResultProcess"/>
    <dgm:cxn modelId="{1CD24987-2B36-8B4A-AC30-9EE4BBF77619}" type="presParOf" srcId="{76A98B75-99EB-4D4F-8EEA-6F73CB81456A}" destId="{20DACF68-4062-8F43-80D0-5D31EAE18CF2}" srcOrd="19" destOrd="0" presId="urn:microsoft.com/office/officeart/2009/3/layout/RandomtoResultProcess"/>
    <dgm:cxn modelId="{3B5A0D45-1FD7-104B-9E59-8F0629CAD47D}" type="presParOf" srcId="{BBF4857C-711F-DF4E-B1EE-C40A7E5F9484}" destId="{CA46E010-005A-E94E-9B19-305437EFB5DD}" srcOrd="1" destOrd="0" presId="urn:microsoft.com/office/officeart/2009/3/layout/RandomtoResultProcess"/>
    <dgm:cxn modelId="{B30BB0D2-4F06-1140-BB6D-9BE4BAA099FD}" type="presParOf" srcId="{CA46E010-005A-E94E-9B19-305437EFB5DD}" destId="{E703D75E-6BF2-8344-A74E-C99DA2FEB5AD}" srcOrd="0" destOrd="0" presId="urn:microsoft.com/office/officeart/2009/3/layout/RandomtoResultProcess"/>
    <dgm:cxn modelId="{0F5E09FD-44A8-914D-BE3B-F38CCFD0004C}" type="presParOf" srcId="{CA46E010-005A-E94E-9B19-305437EFB5DD}" destId="{F80CE3EF-E7F8-A444-8611-888F078C2BA6}" srcOrd="1" destOrd="0" presId="urn:microsoft.com/office/officeart/2009/3/layout/RandomtoResultProcess"/>
    <dgm:cxn modelId="{79D6AC8A-0157-0149-8A72-B1FEBA08E593}" type="presParOf" srcId="{BBF4857C-711F-DF4E-B1EE-C40A7E5F9484}" destId="{875275E8-82B0-5A49-B3E0-1CBF349FB151}" srcOrd="2" destOrd="0" presId="urn:microsoft.com/office/officeart/2009/3/layout/RandomtoResultProcess"/>
    <dgm:cxn modelId="{CAB7C913-2298-4E4D-A04B-1CF7BD9F77CD}" type="presParOf" srcId="{BBF4857C-711F-DF4E-B1EE-C40A7E5F9484}" destId="{1A9286ED-40F7-D54C-8B8E-E2D673DD034B}" srcOrd="3" destOrd="0" presId="urn:microsoft.com/office/officeart/2009/3/layout/RandomtoResultProcess"/>
    <dgm:cxn modelId="{FAE63476-807F-4F4C-AD15-BA36B921748A}" type="presParOf" srcId="{1A9286ED-40F7-D54C-8B8E-E2D673DD034B}" destId="{F4EAF7A8-95AB-7A47-BCBD-67742A957804}" srcOrd="0" destOrd="0" presId="urn:microsoft.com/office/officeart/2009/3/layout/RandomtoResultProcess"/>
    <dgm:cxn modelId="{75A4E70E-AE13-FD42-9C35-74AA42CCA114}" type="presParOf" srcId="{1A9286ED-40F7-D54C-8B8E-E2D673DD034B}" destId="{2250C961-C5A1-814F-AE9E-01D01C45881B}" srcOrd="1" destOrd="0" presId="urn:microsoft.com/office/officeart/2009/3/layout/RandomtoResultProcess"/>
    <dgm:cxn modelId="{F4D28BE2-A58F-2E4C-89D6-1902695442F3}" type="presParOf" srcId="{BBF4857C-711F-DF4E-B1EE-C40A7E5F9484}" destId="{D1C854FF-C74E-F046-B8D7-72770A56C183}" srcOrd="4" destOrd="0" presId="urn:microsoft.com/office/officeart/2009/3/layout/RandomtoResultProcess"/>
    <dgm:cxn modelId="{D9FB46B3-F686-A548-A0CD-01ED096D75BF}" type="presParOf" srcId="{D1C854FF-C74E-F046-B8D7-72770A56C183}" destId="{5268B3CA-D494-FF4A-A7F8-F667D27BE87D}" srcOrd="0" destOrd="0" presId="urn:microsoft.com/office/officeart/2009/3/layout/RandomtoResultProcess"/>
    <dgm:cxn modelId="{9E805739-4AC2-2E4D-A683-AB1409501623}" type="presParOf" srcId="{D1C854FF-C74E-F046-B8D7-72770A56C183}" destId="{AF0AE500-6AD5-5B4E-A0DF-4D19A469E41B}" srcOrd="1" destOrd="0" presId="urn:microsoft.com/office/officeart/2009/3/layout/RandomtoResultProcess"/>
    <dgm:cxn modelId="{C8AE0EB4-49CB-3545-85BD-EF3368B74D6A}" type="presParOf" srcId="{D1C854FF-C74E-F046-B8D7-72770A56C183}" destId="{395AAF61-44A2-7743-B5D8-404423FC707B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AAE7F7-864B-4CD0-B349-DA9BDD002C81}" type="doc">
      <dgm:prSet loTypeId="urn:microsoft.com/office/officeart/2005/8/layout/bList2" loCatId="list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3181D17-E18B-43C2-BA23-70AD537418D9}">
      <dgm:prSet phldrT="[Text]"/>
      <dgm:spPr/>
      <dgm:t>
        <a:bodyPr/>
        <a:lstStyle/>
        <a:p>
          <a:r>
            <a:rPr lang="en-US" dirty="0" smtClean="0"/>
            <a:t>Curriculum</a:t>
          </a:r>
          <a:endParaRPr lang="en-US" dirty="0"/>
        </a:p>
      </dgm:t>
    </dgm:pt>
    <dgm:pt modelId="{D05EC971-2EE5-4B7A-924D-97678DC2CA4E}" type="parTrans" cxnId="{B74B4335-755C-4B4D-8BAF-BD645F86AB40}">
      <dgm:prSet/>
      <dgm:spPr/>
      <dgm:t>
        <a:bodyPr/>
        <a:lstStyle/>
        <a:p>
          <a:endParaRPr lang="en-US"/>
        </a:p>
      </dgm:t>
    </dgm:pt>
    <dgm:pt modelId="{3F35451D-23F8-444F-B93C-0EFBFAD8C394}" type="sibTrans" cxnId="{B74B4335-755C-4B4D-8BAF-BD645F86AB40}">
      <dgm:prSet/>
      <dgm:spPr/>
      <dgm:t>
        <a:bodyPr/>
        <a:lstStyle/>
        <a:p>
          <a:endParaRPr lang="en-US"/>
        </a:p>
      </dgm:t>
    </dgm:pt>
    <dgm:pt modelId="{AD356DF8-F5CE-43AF-A49A-E3EDB81661D8}">
      <dgm:prSet phldrT="[Text]"/>
      <dgm:spPr/>
      <dgm:t>
        <a:bodyPr/>
        <a:lstStyle/>
        <a:p>
          <a:r>
            <a:rPr lang="en-US" dirty="0" smtClean="0"/>
            <a:t>Funding</a:t>
          </a:r>
          <a:endParaRPr lang="en-US" dirty="0"/>
        </a:p>
      </dgm:t>
    </dgm:pt>
    <dgm:pt modelId="{F8558CB8-60A1-4547-AF2C-0A4D7619B607}" type="parTrans" cxnId="{84314733-FB02-4E9A-A23D-098C51BFE13C}">
      <dgm:prSet/>
      <dgm:spPr/>
      <dgm:t>
        <a:bodyPr/>
        <a:lstStyle/>
        <a:p>
          <a:endParaRPr lang="en-US"/>
        </a:p>
      </dgm:t>
    </dgm:pt>
    <dgm:pt modelId="{9307E3E5-B389-4F67-9E1D-56AE439FC469}" type="sibTrans" cxnId="{84314733-FB02-4E9A-A23D-098C51BFE13C}">
      <dgm:prSet/>
      <dgm:spPr/>
      <dgm:t>
        <a:bodyPr/>
        <a:lstStyle/>
        <a:p>
          <a:endParaRPr lang="en-US"/>
        </a:p>
      </dgm:t>
    </dgm:pt>
    <dgm:pt modelId="{3EBAF1E2-2F71-44EA-B813-773B1F56D2C8}">
      <dgm:prSet phldrT="[Text]" custT="1"/>
      <dgm:spPr/>
      <dgm:t>
        <a:bodyPr/>
        <a:lstStyle/>
        <a:p>
          <a:r>
            <a:rPr lang="en-US" sz="2000" dirty="0" smtClean="0"/>
            <a:t>Diversified </a:t>
          </a:r>
          <a:endParaRPr lang="en-US" sz="2000" dirty="0"/>
        </a:p>
      </dgm:t>
    </dgm:pt>
    <dgm:pt modelId="{89BB0CBD-9CD5-4181-9CAA-106F4B646ADF}" type="parTrans" cxnId="{66F48E26-5ED1-485B-95F1-A59AF026AEB1}">
      <dgm:prSet/>
      <dgm:spPr/>
      <dgm:t>
        <a:bodyPr/>
        <a:lstStyle/>
        <a:p>
          <a:endParaRPr lang="en-US"/>
        </a:p>
      </dgm:t>
    </dgm:pt>
    <dgm:pt modelId="{B15E8642-C458-47C4-8BC5-69FC0D02D697}" type="sibTrans" cxnId="{66F48E26-5ED1-485B-95F1-A59AF026AEB1}">
      <dgm:prSet/>
      <dgm:spPr/>
      <dgm:t>
        <a:bodyPr/>
        <a:lstStyle/>
        <a:p>
          <a:endParaRPr lang="en-US"/>
        </a:p>
      </dgm:t>
    </dgm:pt>
    <dgm:pt modelId="{FD9A05EC-CE58-47FA-B352-1592AAED749F}">
      <dgm:prSet phldrT="[Text]"/>
      <dgm:spPr/>
      <dgm:t>
        <a:bodyPr/>
        <a:lstStyle/>
        <a:p>
          <a:r>
            <a:rPr lang="en-US" dirty="0" smtClean="0"/>
            <a:t>Governance</a:t>
          </a:r>
          <a:endParaRPr lang="en-US" dirty="0"/>
        </a:p>
      </dgm:t>
    </dgm:pt>
    <dgm:pt modelId="{B38F3BC8-B88A-47BF-BFF6-1CD43585F57B}" type="parTrans" cxnId="{FAB0B5AD-4C8F-49BE-8429-3E7247F32E2C}">
      <dgm:prSet/>
      <dgm:spPr/>
      <dgm:t>
        <a:bodyPr/>
        <a:lstStyle/>
        <a:p>
          <a:endParaRPr lang="en-US"/>
        </a:p>
      </dgm:t>
    </dgm:pt>
    <dgm:pt modelId="{486991A1-BED1-4541-990C-2E3E3954592F}" type="sibTrans" cxnId="{FAB0B5AD-4C8F-49BE-8429-3E7247F32E2C}">
      <dgm:prSet/>
      <dgm:spPr/>
      <dgm:t>
        <a:bodyPr/>
        <a:lstStyle/>
        <a:p>
          <a:endParaRPr lang="en-US"/>
        </a:p>
      </dgm:t>
    </dgm:pt>
    <dgm:pt modelId="{B38CDE33-4CAD-40C4-BC4E-570CF8D204C7}">
      <dgm:prSet phldrT="[Text]"/>
      <dgm:spPr/>
      <dgm:t>
        <a:bodyPr/>
        <a:lstStyle/>
        <a:p>
          <a:pPr marL="17145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dirty="0" smtClean="0"/>
            <a:t>Accountability</a:t>
          </a:r>
          <a:endParaRPr lang="en-US" dirty="0"/>
        </a:p>
      </dgm:t>
    </dgm:pt>
    <dgm:pt modelId="{9FA8029A-0923-4A42-8E1C-83301F082B9E}" type="parTrans" cxnId="{6FD06DEB-48BC-4E4B-8D68-AC49C908FE9C}">
      <dgm:prSet/>
      <dgm:spPr/>
      <dgm:t>
        <a:bodyPr/>
        <a:lstStyle/>
        <a:p>
          <a:endParaRPr lang="en-US"/>
        </a:p>
      </dgm:t>
    </dgm:pt>
    <dgm:pt modelId="{08248F9F-7328-4CD1-A437-6363EE44A9A8}" type="sibTrans" cxnId="{6FD06DEB-48BC-4E4B-8D68-AC49C908FE9C}">
      <dgm:prSet/>
      <dgm:spPr/>
      <dgm:t>
        <a:bodyPr/>
        <a:lstStyle/>
        <a:p>
          <a:endParaRPr lang="en-US"/>
        </a:p>
      </dgm:t>
    </dgm:pt>
    <dgm:pt modelId="{3CE6C75D-AD42-486C-89BE-B9069C916FA8}">
      <dgm:prSet custT="1"/>
      <dgm:spPr/>
      <dgm:t>
        <a:bodyPr/>
        <a:lstStyle/>
        <a:p>
          <a:r>
            <a:rPr lang="en-US" sz="2000" dirty="0" smtClean="0"/>
            <a:t>Learning</a:t>
          </a:r>
          <a:endParaRPr lang="en-US" sz="2000" dirty="0"/>
        </a:p>
      </dgm:t>
    </dgm:pt>
    <dgm:pt modelId="{B114A0BA-14EB-4334-A4BE-AD6C6A1C1F2A}" type="parTrans" cxnId="{D121AC5D-7F43-45F4-A4D3-17698F3AD3AA}">
      <dgm:prSet/>
      <dgm:spPr/>
      <dgm:t>
        <a:bodyPr/>
        <a:lstStyle/>
        <a:p>
          <a:endParaRPr lang="en-US"/>
        </a:p>
      </dgm:t>
    </dgm:pt>
    <dgm:pt modelId="{1D4C9CC7-EA31-419C-9D7A-92ABCB8FC89E}" type="sibTrans" cxnId="{D121AC5D-7F43-45F4-A4D3-17698F3AD3AA}">
      <dgm:prSet/>
      <dgm:spPr/>
      <dgm:t>
        <a:bodyPr/>
        <a:lstStyle/>
        <a:p>
          <a:endParaRPr lang="en-US"/>
        </a:p>
      </dgm:t>
    </dgm:pt>
    <dgm:pt modelId="{D4B3E313-84D4-46FB-9568-C910C9D99A66}">
      <dgm:prSet custT="1"/>
      <dgm:spPr/>
      <dgm:t>
        <a:bodyPr/>
        <a:lstStyle/>
        <a:p>
          <a:r>
            <a:rPr lang="en-US" sz="2000" dirty="0" smtClean="0"/>
            <a:t>Modernization</a:t>
          </a:r>
          <a:endParaRPr lang="en-US" sz="2000" dirty="0"/>
        </a:p>
      </dgm:t>
    </dgm:pt>
    <dgm:pt modelId="{F0E36A4A-6B7E-4864-9A16-35D29DC083F9}" type="parTrans" cxnId="{DD2D888D-3EBA-438B-8971-1397F16EED2D}">
      <dgm:prSet/>
      <dgm:spPr/>
      <dgm:t>
        <a:bodyPr/>
        <a:lstStyle/>
        <a:p>
          <a:endParaRPr lang="en-US"/>
        </a:p>
      </dgm:t>
    </dgm:pt>
    <dgm:pt modelId="{330978A2-746F-4272-87A5-DB5F01FCB416}" type="sibTrans" cxnId="{DD2D888D-3EBA-438B-8971-1397F16EED2D}">
      <dgm:prSet/>
      <dgm:spPr/>
      <dgm:t>
        <a:bodyPr/>
        <a:lstStyle/>
        <a:p>
          <a:endParaRPr lang="en-US"/>
        </a:p>
      </dgm:t>
    </dgm:pt>
    <dgm:pt modelId="{6E388A50-5E8A-434A-890F-32CC2635D0D6}">
      <dgm:prSet custT="1"/>
      <dgm:spPr/>
      <dgm:t>
        <a:bodyPr/>
        <a:lstStyle/>
        <a:p>
          <a:r>
            <a:rPr lang="en-US" sz="2000" dirty="0" smtClean="0"/>
            <a:t>Mobility</a:t>
          </a:r>
          <a:endParaRPr lang="en-US" sz="2000" dirty="0"/>
        </a:p>
      </dgm:t>
    </dgm:pt>
    <dgm:pt modelId="{5E4C4568-7618-4DD2-AC4E-50BBEB7724FA}" type="parTrans" cxnId="{B42F08BC-33CA-4E45-973C-73FC76438527}">
      <dgm:prSet/>
      <dgm:spPr/>
      <dgm:t>
        <a:bodyPr/>
        <a:lstStyle/>
        <a:p>
          <a:endParaRPr lang="en-US"/>
        </a:p>
      </dgm:t>
    </dgm:pt>
    <dgm:pt modelId="{94CD7086-6FFF-4886-8414-E806419F0ED8}" type="sibTrans" cxnId="{B42F08BC-33CA-4E45-973C-73FC76438527}">
      <dgm:prSet/>
      <dgm:spPr/>
      <dgm:t>
        <a:bodyPr/>
        <a:lstStyle/>
        <a:p>
          <a:endParaRPr lang="en-US"/>
        </a:p>
      </dgm:t>
    </dgm:pt>
    <dgm:pt modelId="{5839A8DB-7013-4F63-94E8-36310DD00C84}">
      <dgm:prSet custT="1"/>
      <dgm:spPr/>
      <dgm:t>
        <a:bodyPr/>
        <a:lstStyle/>
        <a:p>
          <a:r>
            <a:rPr lang="en-US" sz="2000" dirty="0" smtClean="0"/>
            <a:t>Labor market</a:t>
          </a:r>
          <a:endParaRPr lang="en-US" sz="2000" dirty="0"/>
        </a:p>
      </dgm:t>
    </dgm:pt>
    <dgm:pt modelId="{2900FC6B-1F04-4F74-AC77-4DFC9D86AC09}" type="parTrans" cxnId="{E50D5676-94B1-45F9-8857-528D5C8DD146}">
      <dgm:prSet/>
      <dgm:spPr/>
      <dgm:t>
        <a:bodyPr/>
        <a:lstStyle/>
        <a:p>
          <a:endParaRPr lang="en-US"/>
        </a:p>
      </dgm:t>
    </dgm:pt>
    <dgm:pt modelId="{9565397D-7D27-4ED1-8137-15BD588A54DE}" type="sibTrans" cxnId="{E50D5676-94B1-45F9-8857-528D5C8DD146}">
      <dgm:prSet/>
      <dgm:spPr/>
      <dgm:t>
        <a:bodyPr/>
        <a:lstStyle/>
        <a:p>
          <a:endParaRPr lang="en-US"/>
        </a:p>
      </dgm:t>
    </dgm:pt>
    <dgm:pt modelId="{ACBB3F07-1ADF-40A8-883E-DAA325F59E4B}">
      <dgm:prSet custT="1"/>
      <dgm:spPr/>
      <dgm:t>
        <a:bodyPr/>
        <a:lstStyle/>
        <a:p>
          <a:r>
            <a:rPr lang="en-US" sz="2000" dirty="0" smtClean="0"/>
            <a:t>Teaching</a:t>
          </a:r>
          <a:endParaRPr lang="en-US" sz="2000" dirty="0"/>
        </a:p>
      </dgm:t>
    </dgm:pt>
    <dgm:pt modelId="{118F64DA-8E91-4FAD-B951-4860D091281B}" type="parTrans" cxnId="{963823E5-41EE-4757-BCB7-576ED6D29A6A}">
      <dgm:prSet/>
      <dgm:spPr/>
      <dgm:t>
        <a:bodyPr/>
        <a:lstStyle/>
        <a:p>
          <a:endParaRPr lang="en-US"/>
        </a:p>
      </dgm:t>
    </dgm:pt>
    <dgm:pt modelId="{4346ACF6-4963-4533-BB94-F5A6A2949E82}" type="sibTrans" cxnId="{963823E5-41EE-4757-BCB7-576ED6D29A6A}">
      <dgm:prSet/>
      <dgm:spPr/>
      <dgm:t>
        <a:bodyPr/>
        <a:lstStyle/>
        <a:p>
          <a:endParaRPr lang="en-US"/>
        </a:p>
      </dgm:t>
    </dgm:pt>
    <dgm:pt modelId="{8E2DFCEC-8CDC-433F-B5C7-17D6586DA200}">
      <dgm:prSet phldrT="[Text]" custT="1"/>
      <dgm:spPr/>
      <dgm:t>
        <a:bodyPr/>
        <a:lstStyle/>
        <a:p>
          <a:r>
            <a:rPr lang="en-US" sz="2000" dirty="0" smtClean="0"/>
            <a:t>Tuition fees</a:t>
          </a:r>
          <a:endParaRPr lang="en-US" sz="2000" dirty="0"/>
        </a:p>
      </dgm:t>
    </dgm:pt>
    <dgm:pt modelId="{7650F4D2-E0F2-4155-B741-071C21BCEB08}" type="parTrans" cxnId="{382CC06A-32B2-4AC0-809B-48F60492BAAB}">
      <dgm:prSet/>
      <dgm:spPr/>
      <dgm:t>
        <a:bodyPr/>
        <a:lstStyle/>
        <a:p>
          <a:endParaRPr lang="en-US"/>
        </a:p>
      </dgm:t>
    </dgm:pt>
    <dgm:pt modelId="{F4339A0A-3592-4D60-BCC4-1E2BAA496C43}" type="sibTrans" cxnId="{382CC06A-32B2-4AC0-809B-48F60492BAAB}">
      <dgm:prSet/>
      <dgm:spPr/>
      <dgm:t>
        <a:bodyPr/>
        <a:lstStyle/>
        <a:p>
          <a:endParaRPr lang="en-US"/>
        </a:p>
      </dgm:t>
    </dgm:pt>
    <dgm:pt modelId="{0D2BE70E-6FF8-4390-BEAB-C85687D42230}">
      <dgm:prSet phldrT="[Text]" custT="1"/>
      <dgm:spPr/>
      <dgm:t>
        <a:bodyPr/>
        <a:lstStyle/>
        <a:p>
          <a:r>
            <a:rPr lang="en-US" sz="2000" dirty="0" smtClean="0"/>
            <a:t>Loans</a:t>
          </a:r>
          <a:endParaRPr lang="en-US" sz="2000" dirty="0"/>
        </a:p>
      </dgm:t>
    </dgm:pt>
    <dgm:pt modelId="{041ED931-DF5E-4A01-95F3-74735AE261D1}" type="parTrans" cxnId="{A24EF0B4-EFDD-4685-9827-AF2E1D745D64}">
      <dgm:prSet/>
      <dgm:spPr/>
      <dgm:t>
        <a:bodyPr/>
        <a:lstStyle/>
        <a:p>
          <a:endParaRPr lang="en-US"/>
        </a:p>
      </dgm:t>
    </dgm:pt>
    <dgm:pt modelId="{46C216F3-11FF-40D7-A96C-58F972DC2635}" type="sibTrans" cxnId="{A24EF0B4-EFDD-4685-9827-AF2E1D745D64}">
      <dgm:prSet/>
      <dgm:spPr/>
      <dgm:t>
        <a:bodyPr/>
        <a:lstStyle/>
        <a:p>
          <a:endParaRPr lang="en-US"/>
        </a:p>
      </dgm:t>
    </dgm:pt>
    <dgm:pt modelId="{891B8CCD-A870-4FE1-BC6E-F998E13912F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Strategic partnerships</a:t>
          </a:r>
          <a:endParaRPr lang="en-US" dirty="0"/>
        </a:p>
      </dgm:t>
    </dgm:pt>
    <dgm:pt modelId="{611197CF-1971-4553-BEA2-9FEF4E87F3D5}" type="parTrans" cxnId="{F1C20FD8-0CB4-4C9C-93C6-A0BF082E7557}">
      <dgm:prSet/>
      <dgm:spPr/>
      <dgm:t>
        <a:bodyPr/>
        <a:lstStyle/>
        <a:p>
          <a:endParaRPr lang="en-US"/>
        </a:p>
      </dgm:t>
    </dgm:pt>
    <dgm:pt modelId="{7E5F6E92-CDD5-4C80-BB8C-BDB9983EADAB}" type="sibTrans" cxnId="{F1C20FD8-0CB4-4C9C-93C6-A0BF082E7557}">
      <dgm:prSet/>
      <dgm:spPr/>
      <dgm:t>
        <a:bodyPr/>
        <a:lstStyle/>
        <a:p>
          <a:endParaRPr lang="en-US"/>
        </a:p>
      </dgm:t>
    </dgm:pt>
    <dgm:pt modelId="{136DD62D-5B3C-452A-AE6F-5424196CEA12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Autonomy</a:t>
          </a:r>
        </a:p>
      </dgm:t>
    </dgm:pt>
    <dgm:pt modelId="{2B7C3D85-03C6-4BD0-9DDB-B923B98A0F42}" type="parTrans" cxnId="{3D600109-5CA2-402E-B51D-01A3FCC132B0}">
      <dgm:prSet/>
      <dgm:spPr/>
      <dgm:t>
        <a:bodyPr/>
        <a:lstStyle/>
        <a:p>
          <a:endParaRPr lang="en-US"/>
        </a:p>
      </dgm:t>
    </dgm:pt>
    <dgm:pt modelId="{0E9B9726-99D8-4FAA-A005-30FD022DB872}" type="sibTrans" cxnId="{3D600109-5CA2-402E-B51D-01A3FCC132B0}">
      <dgm:prSet/>
      <dgm:spPr/>
      <dgm:t>
        <a:bodyPr/>
        <a:lstStyle/>
        <a:p>
          <a:endParaRPr lang="en-US"/>
        </a:p>
      </dgm:t>
    </dgm:pt>
    <dgm:pt modelId="{E8AD1E0B-9B74-42A4-B773-01D00947D49B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Quality assurance</a:t>
          </a:r>
          <a:endParaRPr lang="en-US" dirty="0"/>
        </a:p>
      </dgm:t>
    </dgm:pt>
    <dgm:pt modelId="{4B6E3DC2-0E0F-4D3F-9E2C-C29328325840}" type="parTrans" cxnId="{B891BBEA-253F-44DB-B8DC-1BA8D2CD01FA}">
      <dgm:prSet/>
      <dgm:spPr/>
      <dgm:t>
        <a:bodyPr/>
        <a:lstStyle/>
        <a:p>
          <a:endParaRPr lang="en-US"/>
        </a:p>
      </dgm:t>
    </dgm:pt>
    <dgm:pt modelId="{0B3E1BB2-42F4-4DCF-AC9C-364A22DEDC08}" type="sibTrans" cxnId="{B891BBEA-253F-44DB-B8DC-1BA8D2CD01FA}">
      <dgm:prSet/>
      <dgm:spPr/>
      <dgm:t>
        <a:bodyPr/>
        <a:lstStyle/>
        <a:p>
          <a:endParaRPr lang="en-US"/>
        </a:p>
      </dgm:t>
    </dgm:pt>
    <dgm:pt modelId="{F5655FEE-1353-4CB1-A6FE-D748A7733C2B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Modernize</a:t>
          </a:r>
          <a:endParaRPr lang="en-US" dirty="0"/>
        </a:p>
      </dgm:t>
    </dgm:pt>
    <dgm:pt modelId="{2DCFFD3D-BE5D-4D87-98FD-01DFD4D0E55F}" type="parTrans" cxnId="{8317B572-D33F-4DB7-BA1D-5C87A7E133C7}">
      <dgm:prSet/>
      <dgm:spPr/>
      <dgm:t>
        <a:bodyPr/>
        <a:lstStyle/>
        <a:p>
          <a:endParaRPr lang="en-US"/>
        </a:p>
      </dgm:t>
    </dgm:pt>
    <dgm:pt modelId="{7AE8C97B-AA94-4E01-82E2-DE2E11EE6999}" type="sibTrans" cxnId="{8317B572-D33F-4DB7-BA1D-5C87A7E133C7}">
      <dgm:prSet/>
      <dgm:spPr/>
      <dgm:t>
        <a:bodyPr/>
        <a:lstStyle/>
        <a:p>
          <a:endParaRPr lang="en-US"/>
        </a:p>
      </dgm:t>
    </dgm:pt>
    <dgm:pt modelId="{00A97754-3178-47A1-A227-48C1530F555D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Management</a:t>
          </a:r>
          <a:endParaRPr lang="en-US" dirty="0"/>
        </a:p>
      </dgm:t>
    </dgm:pt>
    <dgm:pt modelId="{6F012E6B-D26F-4634-BCCD-E01C1145AF0F}" type="parTrans" cxnId="{600963ED-AB7B-4DBE-9E9D-1B5340A43620}">
      <dgm:prSet/>
      <dgm:spPr/>
      <dgm:t>
        <a:bodyPr/>
        <a:lstStyle/>
        <a:p>
          <a:endParaRPr lang="en-US"/>
        </a:p>
      </dgm:t>
    </dgm:pt>
    <dgm:pt modelId="{9DB711D3-6F21-4BB0-9A1F-A95EB2A8116D}" type="sibTrans" cxnId="{600963ED-AB7B-4DBE-9E9D-1B5340A43620}">
      <dgm:prSet/>
      <dgm:spPr/>
      <dgm:t>
        <a:bodyPr/>
        <a:lstStyle/>
        <a:p>
          <a:endParaRPr lang="en-US"/>
        </a:p>
      </dgm:t>
    </dgm:pt>
    <dgm:pt modelId="{63A06D8E-5F00-4FB7-A7FD-29BF9FED0C33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Equal access</a:t>
          </a:r>
          <a:endParaRPr lang="en-US" dirty="0"/>
        </a:p>
      </dgm:t>
    </dgm:pt>
    <dgm:pt modelId="{EEBE8C39-B508-4CF4-81AD-B00D32AF9544}" type="parTrans" cxnId="{232E31C4-448E-4679-BC0A-3A2921373663}">
      <dgm:prSet/>
      <dgm:spPr/>
      <dgm:t>
        <a:bodyPr/>
        <a:lstStyle/>
        <a:p>
          <a:endParaRPr lang="en-US"/>
        </a:p>
      </dgm:t>
    </dgm:pt>
    <dgm:pt modelId="{4F833C14-52ED-44A8-937A-8B5A9B0B628B}" type="sibTrans" cxnId="{232E31C4-448E-4679-BC0A-3A2921373663}">
      <dgm:prSet/>
      <dgm:spPr/>
      <dgm:t>
        <a:bodyPr/>
        <a:lstStyle/>
        <a:p>
          <a:endParaRPr lang="en-US"/>
        </a:p>
      </dgm:t>
    </dgm:pt>
    <dgm:pt modelId="{240823C4-36E6-4C79-B997-14F958829D35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Internationalization</a:t>
          </a:r>
          <a:endParaRPr lang="en-US" dirty="0"/>
        </a:p>
      </dgm:t>
    </dgm:pt>
    <dgm:pt modelId="{D805CBB7-A425-44A7-AC34-DE831FADA191}" type="parTrans" cxnId="{B001E8BE-28EE-4B83-A574-1ADB86457CDF}">
      <dgm:prSet/>
      <dgm:spPr/>
      <dgm:t>
        <a:bodyPr/>
        <a:lstStyle/>
        <a:p>
          <a:endParaRPr lang="en-US"/>
        </a:p>
      </dgm:t>
    </dgm:pt>
    <dgm:pt modelId="{6FB1A1A2-EE37-469C-9D99-F13AA42AC6DB}" type="sibTrans" cxnId="{B001E8BE-28EE-4B83-A574-1ADB86457CDF}">
      <dgm:prSet/>
      <dgm:spPr/>
      <dgm:t>
        <a:bodyPr/>
        <a:lstStyle/>
        <a:p>
          <a:endParaRPr lang="en-US"/>
        </a:p>
      </dgm:t>
    </dgm:pt>
    <dgm:pt modelId="{7FB56403-C2CB-9547-990A-93E2CA946E0D}">
      <dgm:prSet custT="1"/>
      <dgm:spPr/>
      <dgm:t>
        <a:bodyPr/>
        <a:lstStyle/>
        <a:p>
          <a:r>
            <a:rPr lang="en-US" sz="2000" dirty="0" smtClean="0"/>
            <a:t>Life-long </a:t>
          </a:r>
          <a:endParaRPr lang="en-US" sz="2000" dirty="0"/>
        </a:p>
      </dgm:t>
    </dgm:pt>
    <dgm:pt modelId="{F23713D5-8142-4446-97E0-0C60823B9E29}" type="parTrans" cxnId="{E2770CE3-3CF9-4E49-9AAD-E6525BA3DA4D}">
      <dgm:prSet/>
      <dgm:spPr/>
      <dgm:t>
        <a:bodyPr/>
        <a:lstStyle/>
        <a:p>
          <a:endParaRPr lang="en-US"/>
        </a:p>
      </dgm:t>
    </dgm:pt>
    <dgm:pt modelId="{CC42A608-914A-844D-8CE5-59E3854EFC18}" type="sibTrans" cxnId="{E2770CE3-3CF9-4E49-9AAD-E6525BA3DA4D}">
      <dgm:prSet/>
      <dgm:spPr/>
      <dgm:t>
        <a:bodyPr/>
        <a:lstStyle/>
        <a:p>
          <a:endParaRPr lang="en-US"/>
        </a:p>
      </dgm:t>
    </dgm:pt>
    <dgm:pt modelId="{09741638-FF6E-354A-B9CB-D24CF1FA0570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Research &amp; Development</a:t>
          </a:r>
          <a:endParaRPr lang="en-US" dirty="0"/>
        </a:p>
      </dgm:t>
    </dgm:pt>
    <dgm:pt modelId="{DDA00204-258F-044F-9311-7A991138F4CE}" type="parTrans" cxnId="{5C3DAB8E-5B4E-F44C-A463-F24A0DE2AE09}">
      <dgm:prSet/>
      <dgm:spPr/>
      <dgm:t>
        <a:bodyPr/>
        <a:lstStyle/>
        <a:p>
          <a:endParaRPr lang="en-US"/>
        </a:p>
      </dgm:t>
    </dgm:pt>
    <dgm:pt modelId="{6A1E93BE-65A7-2C47-BF64-413620D5752D}" type="sibTrans" cxnId="{5C3DAB8E-5B4E-F44C-A463-F24A0DE2AE09}">
      <dgm:prSet/>
      <dgm:spPr/>
      <dgm:t>
        <a:bodyPr/>
        <a:lstStyle/>
        <a:p>
          <a:endParaRPr lang="en-US"/>
        </a:p>
      </dgm:t>
    </dgm:pt>
    <dgm:pt modelId="{7CDA640E-0B3E-2F40-A4BB-3C1F0191A4B5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Reg. Dev. Centers</a:t>
          </a:r>
          <a:endParaRPr lang="en-US" dirty="0"/>
        </a:p>
      </dgm:t>
    </dgm:pt>
    <dgm:pt modelId="{D952131C-A20F-ED41-BFB6-3ECF1FFE34A8}" type="parTrans" cxnId="{B9FF77F5-F21D-9644-A73D-BFFF3D9283B6}">
      <dgm:prSet/>
      <dgm:spPr/>
      <dgm:t>
        <a:bodyPr/>
        <a:lstStyle/>
        <a:p>
          <a:endParaRPr lang="en-US"/>
        </a:p>
      </dgm:t>
    </dgm:pt>
    <dgm:pt modelId="{F650BB13-6150-E445-80D4-AA2194B5309E}" type="sibTrans" cxnId="{B9FF77F5-F21D-9644-A73D-BFFF3D9283B6}">
      <dgm:prSet/>
      <dgm:spPr/>
      <dgm:t>
        <a:bodyPr/>
        <a:lstStyle/>
        <a:p>
          <a:endParaRPr lang="en-US"/>
        </a:p>
      </dgm:t>
    </dgm:pt>
    <dgm:pt modelId="{8C435597-B9CE-5D47-AEFE-6FEB2B530E1C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Research Institution</a:t>
          </a:r>
          <a:endParaRPr lang="en-US" dirty="0"/>
        </a:p>
      </dgm:t>
    </dgm:pt>
    <dgm:pt modelId="{E56F4E5B-345A-5A4A-9B9F-A0A8FD16DEA4}" type="parTrans" cxnId="{5E57EF8F-FF7B-5A48-A66A-A37F01B11E23}">
      <dgm:prSet/>
      <dgm:spPr/>
      <dgm:t>
        <a:bodyPr/>
        <a:lstStyle/>
        <a:p>
          <a:endParaRPr lang="en-US"/>
        </a:p>
      </dgm:t>
    </dgm:pt>
    <dgm:pt modelId="{D2371EAB-7895-1945-B749-833625DFB114}" type="sibTrans" cxnId="{5E57EF8F-FF7B-5A48-A66A-A37F01B11E23}">
      <dgm:prSet/>
      <dgm:spPr/>
      <dgm:t>
        <a:bodyPr/>
        <a:lstStyle/>
        <a:p>
          <a:endParaRPr lang="en-US"/>
        </a:p>
      </dgm:t>
    </dgm:pt>
    <dgm:pt modelId="{9B30A917-3DFA-0E45-A8B2-DFC5B2B2D59E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Merge teaching &amp; research</a:t>
          </a:r>
          <a:endParaRPr lang="en-US" dirty="0"/>
        </a:p>
      </dgm:t>
    </dgm:pt>
    <dgm:pt modelId="{4B06E7A9-754C-C843-8492-ACC2BE200887}" type="parTrans" cxnId="{EA6014B5-CBFB-A646-B9A2-ECB499736365}">
      <dgm:prSet/>
      <dgm:spPr/>
      <dgm:t>
        <a:bodyPr/>
        <a:lstStyle/>
        <a:p>
          <a:endParaRPr lang="en-US"/>
        </a:p>
      </dgm:t>
    </dgm:pt>
    <dgm:pt modelId="{31B0F982-1F56-CE46-ADCD-27C11770146A}" type="sibTrans" cxnId="{EA6014B5-CBFB-A646-B9A2-ECB499736365}">
      <dgm:prSet/>
      <dgm:spPr/>
      <dgm:t>
        <a:bodyPr/>
        <a:lstStyle/>
        <a:p>
          <a:endParaRPr lang="en-US"/>
        </a:p>
      </dgm:t>
    </dgm:pt>
    <dgm:pt modelId="{55FA0B89-705D-42F5-AE7F-C719EF5F99E4}" type="pres">
      <dgm:prSet presAssocID="{C7AAE7F7-864B-4CD0-B349-DA9BDD002C81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ABD593-D2AB-48C9-94BD-0D13A5E58F68}" type="pres">
      <dgm:prSet presAssocID="{13181D17-E18B-43C2-BA23-70AD537418D9}" presName="compNode" presStyleCnt="0"/>
      <dgm:spPr/>
    </dgm:pt>
    <dgm:pt modelId="{D4F45851-82D8-4FE3-AD7D-2FCA8E002812}" type="pres">
      <dgm:prSet presAssocID="{13181D17-E18B-43C2-BA23-70AD537418D9}" presName="childRect" presStyleLbl="bgAcc1" presStyleIdx="0" presStyleCnt="4" custScaleX="106699" custScaleY="194390" custLinFactNeighborX="2945" custLinFactNeighborY="24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C054F-07D4-42CE-88CA-60569FEF7D09}" type="pres">
      <dgm:prSet presAssocID="{13181D17-E18B-43C2-BA23-70AD537418D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E3E28-91FF-4C5B-AD6F-19CA4F6184FF}" type="pres">
      <dgm:prSet presAssocID="{13181D17-E18B-43C2-BA23-70AD537418D9}" presName="parentRect" presStyleLbl="alignNode1" presStyleIdx="0" presStyleCnt="4" custScaleX="101378" custLinFactNeighborX="5461" custLinFactNeighborY="93857"/>
      <dgm:spPr/>
      <dgm:t>
        <a:bodyPr/>
        <a:lstStyle/>
        <a:p>
          <a:endParaRPr lang="en-US"/>
        </a:p>
      </dgm:t>
    </dgm:pt>
    <dgm:pt modelId="{E447FDFA-6976-4EC5-A2D8-2C2927A90A18}" type="pres">
      <dgm:prSet presAssocID="{13181D17-E18B-43C2-BA23-70AD537418D9}" presName="adorn" presStyleLbl="fgAccFollowNode1" presStyleIdx="0" presStyleCnt="4" custLinFactNeighborX="8082" custLinFactNeighborY="8349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EE64CB7-7B82-4174-9B87-59E4339F6388}" type="pres">
      <dgm:prSet presAssocID="{3F35451D-23F8-444F-B93C-0EFBFAD8C39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4F0994F-5FFF-4066-84E2-0933303DB807}" type="pres">
      <dgm:prSet presAssocID="{AD356DF8-F5CE-43AF-A49A-E3EDB81661D8}" presName="compNode" presStyleCnt="0"/>
      <dgm:spPr/>
    </dgm:pt>
    <dgm:pt modelId="{6AC81B44-9444-4960-A03E-F5C226276788}" type="pres">
      <dgm:prSet presAssocID="{AD356DF8-F5CE-43AF-A49A-E3EDB81661D8}" presName="childRect" presStyleLbl="bgAcc1" presStyleIdx="1" presStyleCnt="4" custScaleY="192049" custLinFactNeighborX="-3832" custLinFactNeighborY="-9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4A8FD6-0B3C-4837-89BB-228762B2F865}" type="pres">
      <dgm:prSet presAssocID="{AD356DF8-F5CE-43AF-A49A-E3EDB81661D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953389-1AB4-4D44-BE62-375D8F73A191}" type="pres">
      <dgm:prSet presAssocID="{AD356DF8-F5CE-43AF-A49A-E3EDB81661D8}" presName="parentRect" presStyleLbl="alignNode1" presStyleIdx="1" presStyleCnt="4" custScaleX="83874" custLinFactNeighborX="1430" custLinFactNeighborY="16811"/>
      <dgm:spPr/>
      <dgm:t>
        <a:bodyPr/>
        <a:lstStyle/>
        <a:p>
          <a:endParaRPr lang="en-US"/>
        </a:p>
      </dgm:t>
    </dgm:pt>
    <dgm:pt modelId="{19B67FCC-B222-4890-99B1-77D1EB668FE8}" type="pres">
      <dgm:prSet presAssocID="{AD356DF8-F5CE-43AF-A49A-E3EDB81661D8}" presName="adorn" presStyleLbl="fgAccFollowNode1" presStyleIdx="1" presStyleCnt="4" custLinFactNeighborX="-40088" custLinFactNeighborY="1310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458CD92-587C-401A-8AE7-8503321AC458}" type="pres">
      <dgm:prSet presAssocID="{9307E3E5-B389-4F67-9E1D-56AE439FC46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A409F89-A80C-4A7E-B041-C6F18A97E09F}" type="pres">
      <dgm:prSet presAssocID="{FD9A05EC-CE58-47FA-B352-1592AAED749F}" presName="compNode" presStyleCnt="0"/>
      <dgm:spPr/>
    </dgm:pt>
    <dgm:pt modelId="{505C4D57-6665-4C4B-B89F-F2FC81E18098}" type="pres">
      <dgm:prSet presAssocID="{FD9A05EC-CE58-47FA-B352-1592AAED749F}" presName="childRect" presStyleLbl="bgAcc1" presStyleIdx="2" presStyleCnt="4" custScaleX="113783" custScaleY="187976" custLinFactNeighborX="-15667" custLinFactNeighborY="228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D26AA-B063-4C10-9B4E-0609018EA0BF}" type="pres">
      <dgm:prSet presAssocID="{FD9A05EC-CE58-47FA-B352-1592AAED749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F7C02B-9C44-4C4D-862C-0B3E07952044}" type="pres">
      <dgm:prSet presAssocID="{FD9A05EC-CE58-47FA-B352-1592AAED749F}" presName="parentRect" presStyleLbl="alignNode1" presStyleIdx="2" presStyleCnt="4" custScaleX="107320" custLinFactY="49857" custLinFactNeighborX="-9991" custLinFactNeighborY="100000"/>
      <dgm:spPr/>
      <dgm:t>
        <a:bodyPr/>
        <a:lstStyle/>
        <a:p>
          <a:endParaRPr lang="en-US"/>
        </a:p>
      </dgm:t>
    </dgm:pt>
    <dgm:pt modelId="{789E6FE3-DA50-46EE-8B50-39EF3D54C366}" type="pres">
      <dgm:prSet presAssocID="{FD9A05EC-CE58-47FA-B352-1592AAED749F}" presName="adorn" presStyleLbl="fgAccFollowNode1" presStyleIdx="2" presStyleCnt="4" custLinFactY="46836" custLinFactNeighborX="-32569" custLinFactNeighborY="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01F2620-FF44-8240-83AC-BA72C0E7845F}" type="pres">
      <dgm:prSet presAssocID="{486991A1-BED1-4541-990C-2E3E3954592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4DA8BA1-C32A-EF4B-B371-B0C9AA5E927C}" type="pres">
      <dgm:prSet presAssocID="{09741638-FF6E-354A-B9CB-D24CF1FA0570}" presName="compNode" presStyleCnt="0"/>
      <dgm:spPr/>
    </dgm:pt>
    <dgm:pt modelId="{3D86DA32-631E-DB47-AED4-2524BA732F5B}" type="pres">
      <dgm:prSet presAssocID="{09741638-FF6E-354A-B9CB-D24CF1FA0570}" presName="childRect" presStyleLbl="bgAcc1" presStyleIdx="3" presStyleCnt="4" custScaleY="172684" custLinFactNeighborX="-21783" custLinFactNeighborY="-20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19D397-CB5B-0941-AAAD-A1F8539D0E9A}" type="pres">
      <dgm:prSet presAssocID="{09741638-FF6E-354A-B9CB-D24CF1FA057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C8126E-0A1D-D841-96F6-27FBC7D460C3}" type="pres">
      <dgm:prSet presAssocID="{09741638-FF6E-354A-B9CB-D24CF1FA0570}" presName="parentRect" presStyleLbl="alignNode1" presStyleIdx="3" presStyleCnt="4" custLinFactNeighborX="-17579" custLinFactNeighborY="-37145"/>
      <dgm:spPr/>
      <dgm:t>
        <a:bodyPr/>
        <a:lstStyle/>
        <a:p>
          <a:endParaRPr lang="en-US"/>
        </a:p>
      </dgm:t>
    </dgm:pt>
    <dgm:pt modelId="{E7EEAF2E-8469-EF4C-A15F-768B9DAF16B0}" type="pres">
      <dgm:prSet presAssocID="{09741638-FF6E-354A-B9CB-D24CF1FA0570}" presName="adorn" presStyleLbl="fgAccFollowNode1" presStyleIdx="3" presStyleCnt="4" custLinFactNeighborX="-55347" custLinFactNeighborY="-24613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E50D5676-94B1-45F9-8857-528D5C8DD146}" srcId="{13181D17-E18B-43C2-BA23-70AD537418D9}" destId="{5839A8DB-7013-4F63-94E8-36310DD00C84}" srcOrd="4" destOrd="0" parTransId="{2900FC6B-1F04-4F74-AC77-4DFC9D86AC09}" sibTransId="{9565397D-7D27-4ED1-8137-15BD588A54DE}"/>
    <dgm:cxn modelId="{B6D5D1E4-863A-D049-888D-23A12D0E3E1A}" type="presOf" srcId="{136DD62D-5B3C-452A-AE6F-5424196CEA12}" destId="{505C4D57-6665-4C4B-B89F-F2FC81E18098}" srcOrd="0" destOrd="1" presId="urn:microsoft.com/office/officeart/2005/8/layout/bList2"/>
    <dgm:cxn modelId="{B9FF77F5-F21D-9644-A73D-BFFF3D9283B6}" srcId="{09741638-FF6E-354A-B9CB-D24CF1FA0570}" destId="{7CDA640E-0B3E-2F40-A4BB-3C1F0191A4B5}" srcOrd="0" destOrd="0" parTransId="{D952131C-A20F-ED41-BFB6-3ECF1FFE34A8}" sibTransId="{F650BB13-6150-E445-80D4-AA2194B5309E}"/>
    <dgm:cxn modelId="{B001E8BE-28EE-4B83-A574-1ADB86457CDF}" srcId="{FD9A05EC-CE58-47FA-B352-1592AAED749F}" destId="{240823C4-36E6-4C79-B997-14F958829D35}" srcOrd="7" destOrd="0" parTransId="{D805CBB7-A425-44A7-AC34-DE831FADA191}" sibTransId="{6FB1A1A2-EE37-469C-9D99-F13AA42AC6DB}"/>
    <dgm:cxn modelId="{8D43C591-6562-6B4E-82FA-AEB3497F501A}" type="presOf" srcId="{8C435597-B9CE-5D47-AEFE-6FEB2B530E1C}" destId="{3D86DA32-631E-DB47-AED4-2524BA732F5B}" srcOrd="0" destOrd="1" presId="urn:microsoft.com/office/officeart/2005/8/layout/bList2"/>
    <dgm:cxn modelId="{58BAE179-260E-0B45-A7A2-3A68E24BE563}" type="presOf" srcId="{3CE6C75D-AD42-486C-89BE-B9069C916FA8}" destId="{D4F45851-82D8-4FE3-AD7D-2FCA8E002812}" srcOrd="0" destOrd="0" presId="urn:microsoft.com/office/officeart/2005/8/layout/bList2"/>
    <dgm:cxn modelId="{AD2D6E7E-FB9B-8F40-BE08-492F8A7C30AA}" type="presOf" srcId="{9307E3E5-B389-4F67-9E1D-56AE439FC469}" destId="{8458CD92-587C-401A-8AE7-8503321AC458}" srcOrd="0" destOrd="0" presId="urn:microsoft.com/office/officeart/2005/8/layout/bList2"/>
    <dgm:cxn modelId="{A4343211-295D-BA46-BF1C-A45A62003B26}" type="presOf" srcId="{7FB56403-C2CB-9547-990A-93E2CA946E0D}" destId="{D4F45851-82D8-4FE3-AD7D-2FCA8E002812}" srcOrd="0" destOrd="5" presId="urn:microsoft.com/office/officeart/2005/8/layout/bList2"/>
    <dgm:cxn modelId="{6E550C10-9C49-F941-AF12-284DBF59E3E6}" type="presOf" srcId="{00A97754-3178-47A1-A227-48C1530F555D}" destId="{505C4D57-6665-4C4B-B89F-F2FC81E18098}" srcOrd="0" destOrd="5" presId="urn:microsoft.com/office/officeart/2005/8/layout/bList2"/>
    <dgm:cxn modelId="{6755B810-BFAF-6142-9170-766BB13C00E7}" type="presOf" srcId="{13181D17-E18B-43C2-BA23-70AD537418D9}" destId="{AA0E3E28-91FF-4C5B-AD6F-19CA4F6184FF}" srcOrd="1" destOrd="0" presId="urn:microsoft.com/office/officeart/2005/8/layout/bList2"/>
    <dgm:cxn modelId="{A87A2CC7-9F9D-C546-8E50-2FDD0D057273}" type="presOf" srcId="{AD356DF8-F5CE-43AF-A49A-E3EDB81661D8}" destId="{1D953389-1AB4-4D44-BE62-375D8F73A191}" srcOrd="1" destOrd="0" presId="urn:microsoft.com/office/officeart/2005/8/layout/bList2"/>
    <dgm:cxn modelId="{5C3DAB8E-5B4E-F44C-A463-F24A0DE2AE09}" srcId="{C7AAE7F7-864B-4CD0-B349-DA9BDD002C81}" destId="{09741638-FF6E-354A-B9CB-D24CF1FA0570}" srcOrd="3" destOrd="0" parTransId="{DDA00204-258F-044F-9311-7A991138F4CE}" sibTransId="{6A1E93BE-65A7-2C47-BF64-413620D5752D}"/>
    <dgm:cxn modelId="{50AD7409-28CC-7C4B-B597-E72D3F1A4751}" type="presOf" srcId="{891B8CCD-A870-4FE1-BC6E-F998E13912F1}" destId="{505C4D57-6665-4C4B-B89F-F2FC81E18098}" srcOrd="0" destOrd="2" presId="urn:microsoft.com/office/officeart/2005/8/layout/bList2"/>
    <dgm:cxn modelId="{B891BBEA-253F-44DB-B8DC-1BA8D2CD01FA}" srcId="{FD9A05EC-CE58-47FA-B352-1592AAED749F}" destId="{E8AD1E0B-9B74-42A4-B773-01D00947D49B}" srcOrd="3" destOrd="0" parTransId="{4B6E3DC2-0E0F-4D3F-9E2C-C29328325840}" sibTransId="{0B3E1BB2-42F4-4DCF-AC9C-364A22DEDC08}"/>
    <dgm:cxn modelId="{425941E9-9969-3645-9D72-ADD9FB0907DA}" type="presOf" srcId="{C7AAE7F7-864B-4CD0-B349-DA9BDD002C81}" destId="{55FA0B89-705D-42F5-AE7F-C719EF5F99E4}" srcOrd="0" destOrd="0" presId="urn:microsoft.com/office/officeart/2005/8/layout/bList2"/>
    <dgm:cxn modelId="{57A72A7C-5D83-E84F-8A0A-D7DC07F4AC8E}" type="presOf" srcId="{D4B3E313-84D4-46FB-9568-C910C9D99A66}" destId="{D4F45851-82D8-4FE3-AD7D-2FCA8E002812}" srcOrd="0" destOrd="2" presId="urn:microsoft.com/office/officeart/2005/8/layout/bList2"/>
    <dgm:cxn modelId="{0481DC99-64BB-DF4B-90CA-198CDD14DA29}" type="presOf" srcId="{AD356DF8-F5CE-43AF-A49A-E3EDB81661D8}" destId="{754A8FD6-0B3C-4837-89BB-228762B2F865}" srcOrd="0" destOrd="0" presId="urn:microsoft.com/office/officeart/2005/8/layout/bList2"/>
    <dgm:cxn modelId="{AD043AF0-CEBA-1148-AE58-DD1CAC4284F9}" type="presOf" srcId="{5839A8DB-7013-4F63-94E8-36310DD00C84}" destId="{D4F45851-82D8-4FE3-AD7D-2FCA8E002812}" srcOrd="0" destOrd="4" presId="urn:microsoft.com/office/officeart/2005/8/layout/bList2"/>
    <dgm:cxn modelId="{A32CC404-2471-C04C-9F53-880786EB6C8E}" type="presOf" srcId="{3F35451D-23F8-444F-B93C-0EFBFAD8C394}" destId="{2EE64CB7-7B82-4174-9B87-59E4339F6388}" srcOrd="0" destOrd="0" presId="urn:microsoft.com/office/officeart/2005/8/layout/bList2"/>
    <dgm:cxn modelId="{F1C20FD8-0CB4-4C9C-93C6-A0BF082E7557}" srcId="{FD9A05EC-CE58-47FA-B352-1592AAED749F}" destId="{891B8CCD-A870-4FE1-BC6E-F998E13912F1}" srcOrd="2" destOrd="0" parTransId="{611197CF-1971-4553-BEA2-9FEF4E87F3D5}" sibTransId="{7E5F6E92-CDD5-4C80-BB8C-BDB9983EADAB}"/>
    <dgm:cxn modelId="{D3F0FD54-E036-B745-A437-19ACAD60A9D2}" type="presOf" srcId="{240823C4-36E6-4C79-B997-14F958829D35}" destId="{505C4D57-6665-4C4B-B89F-F2FC81E18098}" srcOrd="0" destOrd="7" presId="urn:microsoft.com/office/officeart/2005/8/layout/bList2"/>
    <dgm:cxn modelId="{84314733-FB02-4E9A-A23D-098C51BFE13C}" srcId="{C7AAE7F7-864B-4CD0-B349-DA9BDD002C81}" destId="{AD356DF8-F5CE-43AF-A49A-E3EDB81661D8}" srcOrd="1" destOrd="0" parTransId="{F8558CB8-60A1-4547-AF2C-0A4D7619B607}" sibTransId="{9307E3E5-B389-4F67-9E1D-56AE439FC469}"/>
    <dgm:cxn modelId="{4E18DC2E-102E-1345-9D8C-733126C03F15}" type="presOf" srcId="{FD9A05EC-CE58-47FA-B352-1592AAED749F}" destId="{BC7D26AA-B063-4C10-9B4E-0609018EA0BF}" srcOrd="0" destOrd="0" presId="urn:microsoft.com/office/officeart/2005/8/layout/bList2"/>
    <dgm:cxn modelId="{8135272D-7B8F-144B-90A1-95C24FA29AB3}" type="presOf" srcId="{7CDA640E-0B3E-2F40-A4BB-3C1F0191A4B5}" destId="{3D86DA32-631E-DB47-AED4-2524BA732F5B}" srcOrd="0" destOrd="0" presId="urn:microsoft.com/office/officeart/2005/8/layout/bList2"/>
    <dgm:cxn modelId="{600963ED-AB7B-4DBE-9E9D-1B5340A43620}" srcId="{FD9A05EC-CE58-47FA-B352-1592AAED749F}" destId="{00A97754-3178-47A1-A227-48C1530F555D}" srcOrd="5" destOrd="0" parTransId="{6F012E6B-D26F-4634-BCCD-E01C1145AF0F}" sibTransId="{9DB711D3-6F21-4BB0-9A1F-A95EB2A8116D}"/>
    <dgm:cxn modelId="{2929F1C1-50CB-0046-BAFB-5516FB33782C}" type="presOf" srcId="{13181D17-E18B-43C2-BA23-70AD537418D9}" destId="{B89C054F-07D4-42CE-88CA-60569FEF7D09}" srcOrd="0" destOrd="0" presId="urn:microsoft.com/office/officeart/2005/8/layout/bList2"/>
    <dgm:cxn modelId="{963823E5-41EE-4757-BCB7-576ED6D29A6A}" srcId="{13181D17-E18B-43C2-BA23-70AD537418D9}" destId="{ACBB3F07-1ADF-40A8-883E-DAA325F59E4B}" srcOrd="1" destOrd="0" parTransId="{118F64DA-8E91-4FAD-B951-4860D091281B}" sibTransId="{4346ACF6-4963-4533-BB94-F5A6A2949E82}"/>
    <dgm:cxn modelId="{DD2D888D-3EBA-438B-8971-1397F16EED2D}" srcId="{13181D17-E18B-43C2-BA23-70AD537418D9}" destId="{D4B3E313-84D4-46FB-9568-C910C9D99A66}" srcOrd="2" destOrd="0" parTransId="{F0E36A4A-6B7E-4864-9A16-35D29DC083F9}" sibTransId="{330978A2-746F-4272-87A5-DB5F01FCB416}"/>
    <dgm:cxn modelId="{2EE83142-D343-9A45-A06C-F06F6183BFB7}" type="presOf" srcId="{F5655FEE-1353-4CB1-A6FE-D748A7733C2B}" destId="{505C4D57-6665-4C4B-B89F-F2FC81E18098}" srcOrd="0" destOrd="4" presId="urn:microsoft.com/office/officeart/2005/8/layout/bList2"/>
    <dgm:cxn modelId="{F0322C83-B57A-CA49-B23F-48CA8DF8F6DB}" type="presOf" srcId="{3EBAF1E2-2F71-44EA-B813-773B1F56D2C8}" destId="{6AC81B44-9444-4960-A03E-F5C226276788}" srcOrd="0" destOrd="0" presId="urn:microsoft.com/office/officeart/2005/8/layout/bList2"/>
    <dgm:cxn modelId="{9C1850B1-D866-DD4B-B051-BCF1991F4FF9}" type="presOf" srcId="{9B30A917-3DFA-0E45-A8B2-DFC5B2B2D59E}" destId="{3D86DA32-631E-DB47-AED4-2524BA732F5B}" srcOrd="0" destOrd="2" presId="urn:microsoft.com/office/officeart/2005/8/layout/bList2"/>
    <dgm:cxn modelId="{3D600109-5CA2-402E-B51D-01A3FCC132B0}" srcId="{FD9A05EC-CE58-47FA-B352-1592AAED749F}" destId="{136DD62D-5B3C-452A-AE6F-5424196CEA12}" srcOrd="1" destOrd="0" parTransId="{2B7C3D85-03C6-4BD0-9DDB-B923B98A0F42}" sibTransId="{0E9B9726-99D8-4FAA-A005-30FD022DB872}"/>
    <dgm:cxn modelId="{D121AC5D-7F43-45F4-A4D3-17698F3AD3AA}" srcId="{13181D17-E18B-43C2-BA23-70AD537418D9}" destId="{3CE6C75D-AD42-486C-89BE-B9069C916FA8}" srcOrd="0" destOrd="0" parTransId="{B114A0BA-14EB-4334-A4BE-AD6C6A1C1F2A}" sibTransId="{1D4C9CC7-EA31-419C-9D7A-92ABCB8FC89E}"/>
    <dgm:cxn modelId="{E2770CE3-3CF9-4E49-9AAD-E6525BA3DA4D}" srcId="{13181D17-E18B-43C2-BA23-70AD537418D9}" destId="{7FB56403-C2CB-9547-990A-93E2CA946E0D}" srcOrd="5" destOrd="0" parTransId="{F23713D5-8142-4446-97E0-0C60823B9E29}" sibTransId="{CC42A608-914A-844D-8CE5-59E3854EFC18}"/>
    <dgm:cxn modelId="{66F48E26-5ED1-485B-95F1-A59AF026AEB1}" srcId="{AD356DF8-F5CE-43AF-A49A-E3EDB81661D8}" destId="{3EBAF1E2-2F71-44EA-B813-773B1F56D2C8}" srcOrd="0" destOrd="0" parTransId="{89BB0CBD-9CD5-4181-9CAA-106F4B646ADF}" sibTransId="{B15E8642-C458-47C4-8BC5-69FC0D02D697}"/>
    <dgm:cxn modelId="{60756AD7-B009-2047-8E9C-1945D9E1BE95}" type="presOf" srcId="{E8AD1E0B-9B74-42A4-B773-01D00947D49B}" destId="{505C4D57-6665-4C4B-B89F-F2FC81E18098}" srcOrd="0" destOrd="3" presId="urn:microsoft.com/office/officeart/2005/8/layout/bList2"/>
    <dgm:cxn modelId="{0D8F0A86-3E70-D84A-9307-3D549CA98D1F}" type="presOf" srcId="{8E2DFCEC-8CDC-433F-B5C7-17D6586DA200}" destId="{6AC81B44-9444-4960-A03E-F5C226276788}" srcOrd="0" destOrd="1" presId="urn:microsoft.com/office/officeart/2005/8/layout/bList2"/>
    <dgm:cxn modelId="{45153FB0-161B-F346-B19F-04BABCE59B57}" type="presOf" srcId="{6E388A50-5E8A-434A-890F-32CC2635D0D6}" destId="{D4F45851-82D8-4FE3-AD7D-2FCA8E002812}" srcOrd="0" destOrd="3" presId="urn:microsoft.com/office/officeart/2005/8/layout/bList2"/>
    <dgm:cxn modelId="{FAB0B5AD-4C8F-49BE-8429-3E7247F32E2C}" srcId="{C7AAE7F7-864B-4CD0-B349-DA9BDD002C81}" destId="{FD9A05EC-CE58-47FA-B352-1592AAED749F}" srcOrd="2" destOrd="0" parTransId="{B38F3BC8-B88A-47BF-BFF6-1CD43585F57B}" sibTransId="{486991A1-BED1-4541-990C-2E3E3954592F}"/>
    <dgm:cxn modelId="{EA6014B5-CBFB-A646-B9A2-ECB499736365}" srcId="{09741638-FF6E-354A-B9CB-D24CF1FA0570}" destId="{9B30A917-3DFA-0E45-A8B2-DFC5B2B2D59E}" srcOrd="2" destOrd="0" parTransId="{4B06E7A9-754C-C843-8492-ACC2BE200887}" sibTransId="{31B0F982-1F56-CE46-ADCD-27C11770146A}"/>
    <dgm:cxn modelId="{A24EF0B4-EFDD-4685-9827-AF2E1D745D64}" srcId="{AD356DF8-F5CE-43AF-A49A-E3EDB81661D8}" destId="{0D2BE70E-6FF8-4390-BEAB-C85687D42230}" srcOrd="2" destOrd="0" parTransId="{041ED931-DF5E-4A01-95F3-74735AE261D1}" sibTransId="{46C216F3-11FF-40D7-A96C-58F972DC2635}"/>
    <dgm:cxn modelId="{B74B4335-755C-4B4D-8BAF-BD645F86AB40}" srcId="{C7AAE7F7-864B-4CD0-B349-DA9BDD002C81}" destId="{13181D17-E18B-43C2-BA23-70AD537418D9}" srcOrd="0" destOrd="0" parTransId="{D05EC971-2EE5-4B7A-924D-97678DC2CA4E}" sibTransId="{3F35451D-23F8-444F-B93C-0EFBFAD8C394}"/>
    <dgm:cxn modelId="{4FE9FD1A-482B-3E43-94DF-B576DB484D6F}" type="presOf" srcId="{B38CDE33-4CAD-40C4-BC4E-570CF8D204C7}" destId="{505C4D57-6665-4C4B-B89F-F2FC81E18098}" srcOrd="0" destOrd="0" presId="urn:microsoft.com/office/officeart/2005/8/layout/bList2"/>
    <dgm:cxn modelId="{A2FA70F8-F747-2D4F-A2DB-DE37DDD7BFBD}" type="presOf" srcId="{486991A1-BED1-4541-990C-2E3E3954592F}" destId="{301F2620-FF44-8240-83AC-BA72C0E7845F}" srcOrd="0" destOrd="0" presId="urn:microsoft.com/office/officeart/2005/8/layout/bList2"/>
    <dgm:cxn modelId="{FA063BAE-F0F6-844E-B7F8-C54C79329F4C}" type="presOf" srcId="{0D2BE70E-6FF8-4390-BEAB-C85687D42230}" destId="{6AC81B44-9444-4960-A03E-F5C226276788}" srcOrd="0" destOrd="2" presId="urn:microsoft.com/office/officeart/2005/8/layout/bList2"/>
    <dgm:cxn modelId="{9CE1DFDE-995A-3D48-A2A3-B397AD6B2B04}" type="presOf" srcId="{FD9A05EC-CE58-47FA-B352-1592AAED749F}" destId="{71F7C02B-9C44-4C4D-862C-0B3E07952044}" srcOrd="1" destOrd="0" presId="urn:microsoft.com/office/officeart/2005/8/layout/bList2"/>
    <dgm:cxn modelId="{6FD06DEB-48BC-4E4B-8D68-AC49C908FE9C}" srcId="{FD9A05EC-CE58-47FA-B352-1592AAED749F}" destId="{B38CDE33-4CAD-40C4-BC4E-570CF8D204C7}" srcOrd="0" destOrd="0" parTransId="{9FA8029A-0923-4A42-8E1C-83301F082B9E}" sibTransId="{08248F9F-7328-4CD1-A437-6363EE44A9A8}"/>
    <dgm:cxn modelId="{B42F08BC-33CA-4E45-973C-73FC76438527}" srcId="{13181D17-E18B-43C2-BA23-70AD537418D9}" destId="{6E388A50-5E8A-434A-890F-32CC2635D0D6}" srcOrd="3" destOrd="0" parTransId="{5E4C4568-7618-4DD2-AC4E-50BBEB7724FA}" sibTransId="{94CD7086-6FFF-4886-8414-E806419F0ED8}"/>
    <dgm:cxn modelId="{F5A026E7-6E6E-EB45-BBEB-2027E2550CD0}" type="presOf" srcId="{09741638-FF6E-354A-B9CB-D24CF1FA0570}" destId="{F5C8126E-0A1D-D841-96F6-27FBC7D460C3}" srcOrd="1" destOrd="0" presId="urn:microsoft.com/office/officeart/2005/8/layout/bList2"/>
    <dgm:cxn modelId="{281864D8-AC6F-F641-A257-3130850ED35B}" type="presOf" srcId="{ACBB3F07-1ADF-40A8-883E-DAA325F59E4B}" destId="{D4F45851-82D8-4FE3-AD7D-2FCA8E002812}" srcOrd="0" destOrd="1" presId="urn:microsoft.com/office/officeart/2005/8/layout/bList2"/>
    <dgm:cxn modelId="{232E31C4-448E-4679-BC0A-3A2921373663}" srcId="{FD9A05EC-CE58-47FA-B352-1592AAED749F}" destId="{63A06D8E-5F00-4FB7-A7FD-29BF9FED0C33}" srcOrd="6" destOrd="0" parTransId="{EEBE8C39-B508-4CF4-81AD-B00D32AF9544}" sibTransId="{4F833C14-52ED-44A8-937A-8B5A9B0B628B}"/>
    <dgm:cxn modelId="{382CC06A-32B2-4AC0-809B-48F60492BAAB}" srcId="{AD356DF8-F5CE-43AF-A49A-E3EDB81661D8}" destId="{8E2DFCEC-8CDC-433F-B5C7-17D6586DA200}" srcOrd="1" destOrd="0" parTransId="{7650F4D2-E0F2-4155-B741-071C21BCEB08}" sibTransId="{F4339A0A-3592-4D60-BCC4-1E2BAA496C43}"/>
    <dgm:cxn modelId="{6328188C-6EF4-3440-9D99-E435DCB6A594}" type="presOf" srcId="{63A06D8E-5F00-4FB7-A7FD-29BF9FED0C33}" destId="{505C4D57-6665-4C4B-B89F-F2FC81E18098}" srcOrd="0" destOrd="6" presId="urn:microsoft.com/office/officeart/2005/8/layout/bList2"/>
    <dgm:cxn modelId="{E556CE38-A23A-0C49-B470-342A6D8138AC}" type="presOf" srcId="{09741638-FF6E-354A-B9CB-D24CF1FA0570}" destId="{E519D397-CB5B-0941-AAAD-A1F8539D0E9A}" srcOrd="0" destOrd="0" presId="urn:microsoft.com/office/officeart/2005/8/layout/bList2"/>
    <dgm:cxn modelId="{5E57EF8F-FF7B-5A48-A66A-A37F01B11E23}" srcId="{09741638-FF6E-354A-B9CB-D24CF1FA0570}" destId="{8C435597-B9CE-5D47-AEFE-6FEB2B530E1C}" srcOrd="1" destOrd="0" parTransId="{E56F4E5B-345A-5A4A-9B9F-A0A8FD16DEA4}" sibTransId="{D2371EAB-7895-1945-B749-833625DFB114}"/>
    <dgm:cxn modelId="{8317B572-D33F-4DB7-BA1D-5C87A7E133C7}" srcId="{FD9A05EC-CE58-47FA-B352-1592AAED749F}" destId="{F5655FEE-1353-4CB1-A6FE-D748A7733C2B}" srcOrd="4" destOrd="0" parTransId="{2DCFFD3D-BE5D-4D87-98FD-01DFD4D0E55F}" sibTransId="{7AE8C97B-AA94-4E01-82E2-DE2E11EE6999}"/>
    <dgm:cxn modelId="{79FE4D96-72A4-A24E-BADC-F21D97EAC936}" type="presParOf" srcId="{55FA0B89-705D-42F5-AE7F-C719EF5F99E4}" destId="{4DABD593-D2AB-48C9-94BD-0D13A5E58F68}" srcOrd="0" destOrd="0" presId="urn:microsoft.com/office/officeart/2005/8/layout/bList2"/>
    <dgm:cxn modelId="{6EE920F9-6CCC-DC4E-B59C-5A6338AE2210}" type="presParOf" srcId="{4DABD593-D2AB-48C9-94BD-0D13A5E58F68}" destId="{D4F45851-82D8-4FE3-AD7D-2FCA8E002812}" srcOrd="0" destOrd="0" presId="urn:microsoft.com/office/officeart/2005/8/layout/bList2"/>
    <dgm:cxn modelId="{51C6E369-247C-6144-B450-4CDEE0C26FC7}" type="presParOf" srcId="{4DABD593-D2AB-48C9-94BD-0D13A5E58F68}" destId="{B89C054F-07D4-42CE-88CA-60569FEF7D09}" srcOrd="1" destOrd="0" presId="urn:microsoft.com/office/officeart/2005/8/layout/bList2"/>
    <dgm:cxn modelId="{65A5DEA0-87A6-E747-AC54-8509651CF4C0}" type="presParOf" srcId="{4DABD593-D2AB-48C9-94BD-0D13A5E58F68}" destId="{AA0E3E28-91FF-4C5B-AD6F-19CA4F6184FF}" srcOrd="2" destOrd="0" presId="urn:microsoft.com/office/officeart/2005/8/layout/bList2"/>
    <dgm:cxn modelId="{AB10F7B2-2B78-4846-9FB4-EF8C5FE18080}" type="presParOf" srcId="{4DABD593-D2AB-48C9-94BD-0D13A5E58F68}" destId="{E447FDFA-6976-4EC5-A2D8-2C2927A90A18}" srcOrd="3" destOrd="0" presId="urn:microsoft.com/office/officeart/2005/8/layout/bList2"/>
    <dgm:cxn modelId="{BEAA2F1D-4850-0142-BCD5-ED17602290D9}" type="presParOf" srcId="{55FA0B89-705D-42F5-AE7F-C719EF5F99E4}" destId="{2EE64CB7-7B82-4174-9B87-59E4339F6388}" srcOrd="1" destOrd="0" presId="urn:microsoft.com/office/officeart/2005/8/layout/bList2"/>
    <dgm:cxn modelId="{703068AE-A217-844B-B6EA-97189BA23718}" type="presParOf" srcId="{55FA0B89-705D-42F5-AE7F-C719EF5F99E4}" destId="{E4F0994F-5FFF-4066-84E2-0933303DB807}" srcOrd="2" destOrd="0" presId="urn:microsoft.com/office/officeart/2005/8/layout/bList2"/>
    <dgm:cxn modelId="{65C68085-7A6F-364C-BC15-1021A1BBEF9A}" type="presParOf" srcId="{E4F0994F-5FFF-4066-84E2-0933303DB807}" destId="{6AC81B44-9444-4960-A03E-F5C226276788}" srcOrd="0" destOrd="0" presId="urn:microsoft.com/office/officeart/2005/8/layout/bList2"/>
    <dgm:cxn modelId="{42767182-85F6-454B-869F-0F4DFE1240D2}" type="presParOf" srcId="{E4F0994F-5FFF-4066-84E2-0933303DB807}" destId="{754A8FD6-0B3C-4837-89BB-228762B2F865}" srcOrd="1" destOrd="0" presId="urn:microsoft.com/office/officeart/2005/8/layout/bList2"/>
    <dgm:cxn modelId="{DB5154B5-19E9-214A-A085-02FC4EAA2140}" type="presParOf" srcId="{E4F0994F-5FFF-4066-84E2-0933303DB807}" destId="{1D953389-1AB4-4D44-BE62-375D8F73A191}" srcOrd="2" destOrd="0" presId="urn:microsoft.com/office/officeart/2005/8/layout/bList2"/>
    <dgm:cxn modelId="{6AA43D12-081B-E74D-9BE8-0DD491F6D740}" type="presParOf" srcId="{E4F0994F-5FFF-4066-84E2-0933303DB807}" destId="{19B67FCC-B222-4890-99B1-77D1EB668FE8}" srcOrd="3" destOrd="0" presId="urn:microsoft.com/office/officeart/2005/8/layout/bList2"/>
    <dgm:cxn modelId="{A07A804D-2F93-E044-9815-E6FCA30E27DB}" type="presParOf" srcId="{55FA0B89-705D-42F5-AE7F-C719EF5F99E4}" destId="{8458CD92-587C-401A-8AE7-8503321AC458}" srcOrd="3" destOrd="0" presId="urn:microsoft.com/office/officeart/2005/8/layout/bList2"/>
    <dgm:cxn modelId="{8DC6D95B-D818-2341-83E3-53849DE6305F}" type="presParOf" srcId="{55FA0B89-705D-42F5-AE7F-C719EF5F99E4}" destId="{DA409F89-A80C-4A7E-B041-C6F18A97E09F}" srcOrd="4" destOrd="0" presId="urn:microsoft.com/office/officeart/2005/8/layout/bList2"/>
    <dgm:cxn modelId="{BF1A9568-DA75-D44B-A511-EDBB6B22A0DF}" type="presParOf" srcId="{DA409F89-A80C-4A7E-B041-C6F18A97E09F}" destId="{505C4D57-6665-4C4B-B89F-F2FC81E18098}" srcOrd="0" destOrd="0" presId="urn:microsoft.com/office/officeart/2005/8/layout/bList2"/>
    <dgm:cxn modelId="{914E79BA-60D6-B944-B2B3-F1C234A10D3C}" type="presParOf" srcId="{DA409F89-A80C-4A7E-B041-C6F18A97E09F}" destId="{BC7D26AA-B063-4C10-9B4E-0609018EA0BF}" srcOrd="1" destOrd="0" presId="urn:microsoft.com/office/officeart/2005/8/layout/bList2"/>
    <dgm:cxn modelId="{BF576A5B-2088-BC4F-8B69-94ACD3A508B1}" type="presParOf" srcId="{DA409F89-A80C-4A7E-B041-C6F18A97E09F}" destId="{71F7C02B-9C44-4C4D-862C-0B3E07952044}" srcOrd="2" destOrd="0" presId="urn:microsoft.com/office/officeart/2005/8/layout/bList2"/>
    <dgm:cxn modelId="{2623AA32-CCA1-5442-926A-954163886699}" type="presParOf" srcId="{DA409F89-A80C-4A7E-B041-C6F18A97E09F}" destId="{789E6FE3-DA50-46EE-8B50-39EF3D54C366}" srcOrd="3" destOrd="0" presId="urn:microsoft.com/office/officeart/2005/8/layout/bList2"/>
    <dgm:cxn modelId="{CB55EFD1-21B4-E349-9B33-82EE9D371BE2}" type="presParOf" srcId="{55FA0B89-705D-42F5-AE7F-C719EF5F99E4}" destId="{301F2620-FF44-8240-83AC-BA72C0E7845F}" srcOrd="5" destOrd="0" presId="urn:microsoft.com/office/officeart/2005/8/layout/bList2"/>
    <dgm:cxn modelId="{C0B8A938-4958-FC4A-8334-4D68D49A5390}" type="presParOf" srcId="{55FA0B89-705D-42F5-AE7F-C719EF5F99E4}" destId="{64DA8BA1-C32A-EF4B-B371-B0C9AA5E927C}" srcOrd="6" destOrd="0" presId="urn:microsoft.com/office/officeart/2005/8/layout/bList2"/>
    <dgm:cxn modelId="{FF8987FF-7F3A-4A4B-B1B5-F44C7AF5CADF}" type="presParOf" srcId="{64DA8BA1-C32A-EF4B-B371-B0C9AA5E927C}" destId="{3D86DA32-631E-DB47-AED4-2524BA732F5B}" srcOrd="0" destOrd="0" presId="urn:microsoft.com/office/officeart/2005/8/layout/bList2"/>
    <dgm:cxn modelId="{06EFF585-C00A-F346-976F-E19204B9A494}" type="presParOf" srcId="{64DA8BA1-C32A-EF4B-B371-B0C9AA5E927C}" destId="{E519D397-CB5B-0941-AAAD-A1F8539D0E9A}" srcOrd="1" destOrd="0" presId="urn:microsoft.com/office/officeart/2005/8/layout/bList2"/>
    <dgm:cxn modelId="{9E631E5F-A2DF-B243-A7EA-52EE398F2C7D}" type="presParOf" srcId="{64DA8BA1-C32A-EF4B-B371-B0C9AA5E927C}" destId="{F5C8126E-0A1D-D841-96F6-27FBC7D460C3}" srcOrd="2" destOrd="0" presId="urn:microsoft.com/office/officeart/2005/8/layout/bList2"/>
    <dgm:cxn modelId="{E5935EEF-689C-E341-AF3B-EC2E628A8DEA}" type="presParOf" srcId="{64DA8BA1-C32A-EF4B-B371-B0C9AA5E927C}" destId="{E7EEAF2E-8469-EF4C-A15F-768B9DAF16B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843881-D82A-45E3-90FE-9C26208E9FF8}" type="doc">
      <dgm:prSet loTypeId="urn:microsoft.com/office/officeart/2008/layout/HalfCircleOrganizationChart" loCatId="hierarchy" qsTypeId="urn:microsoft.com/office/officeart/2005/8/quickstyle/simple1#2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6E154063-C7BD-4C41-9FBF-803A85C1D03B}">
      <dgm:prSet phldrT="[Text]"/>
      <dgm:spPr/>
      <dgm:t>
        <a:bodyPr/>
        <a:lstStyle/>
        <a:p>
          <a:r>
            <a:rPr lang="en-US" dirty="0" smtClean="0"/>
            <a:t>Elite</a:t>
          </a:r>
          <a:endParaRPr lang="en-US" dirty="0"/>
        </a:p>
      </dgm:t>
    </dgm:pt>
    <dgm:pt modelId="{3C22E9E2-0805-4396-ABB0-E684018CE117}" type="parTrans" cxnId="{7923B81D-EFEC-492B-8484-718FD83043D0}">
      <dgm:prSet/>
      <dgm:spPr/>
      <dgm:t>
        <a:bodyPr/>
        <a:lstStyle/>
        <a:p>
          <a:endParaRPr lang="en-US"/>
        </a:p>
      </dgm:t>
    </dgm:pt>
    <dgm:pt modelId="{AABC42E2-DCCA-42D9-9FD7-005CF2B44BBE}" type="sibTrans" cxnId="{7923B81D-EFEC-492B-8484-718FD83043D0}">
      <dgm:prSet/>
      <dgm:spPr/>
      <dgm:t>
        <a:bodyPr/>
        <a:lstStyle/>
        <a:p>
          <a:endParaRPr lang="en-US"/>
        </a:p>
      </dgm:t>
    </dgm:pt>
    <dgm:pt modelId="{37349EBF-D107-4DBA-9E3F-988653D55F93}">
      <dgm:prSet phldrT="[Text]"/>
      <dgm:spPr/>
      <dgm:t>
        <a:bodyPr/>
        <a:lstStyle/>
        <a:p>
          <a:r>
            <a:rPr lang="en-US" dirty="0" smtClean="0"/>
            <a:t>Non-elite</a:t>
          </a:r>
          <a:endParaRPr lang="en-US" dirty="0"/>
        </a:p>
      </dgm:t>
    </dgm:pt>
    <dgm:pt modelId="{646B0B82-FEB4-4F32-A265-767FCE3AA716}" type="parTrans" cxnId="{E65DE946-0257-4F96-AFA8-938A79FCD38F}">
      <dgm:prSet/>
      <dgm:spPr/>
      <dgm:t>
        <a:bodyPr/>
        <a:lstStyle/>
        <a:p>
          <a:endParaRPr lang="en-US"/>
        </a:p>
      </dgm:t>
    </dgm:pt>
    <dgm:pt modelId="{648BA925-47FA-4012-AD37-8EFB444D7843}" type="sibTrans" cxnId="{E65DE946-0257-4F96-AFA8-938A79FCD38F}">
      <dgm:prSet/>
      <dgm:spPr/>
      <dgm:t>
        <a:bodyPr/>
        <a:lstStyle/>
        <a:p>
          <a:endParaRPr lang="en-US"/>
        </a:p>
      </dgm:t>
    </dgm:pt>
    <dgm:pt modelId="{113ADC61-4154-478C-9EE5-7C952AC55C24}">
      <dgm:prSet phldrT="[Text]"/>
      <dgm:spPr/>
      <dgm:t>
        <a:bodyPr/>
        <a:lstStyle/>
        <a:p>
          <a:r>
            <a:rPr lang="en-US" dirty="0" smtClean="0"/>
            <a:t>Identity</a:t>
          </a:r>
          <a:endParaRPr lang="en-US" dirty="0"/>
        </a:p>
      </dgm:t>
    </dgm:pt>
    <dgm:pt modelId="{4B1250A5-A23A-4953-B61B-3A61F86402EA}" type="parTrans" cxnId="{2E79D1ED-D426-4CEC-A6E7-FF0E9A85EA13}">
      <dgm:prSet/>
      <dgm:spPr/>
      <dgm:t>
        <a:bodyPr/>
        <a:lstStyle/>
        <a:p>
          <a:endParaRPr lang="en-US"/>
        </a:p>
      </dgm:t>
    </dgm:pt>
    <dgm:pt modelId="{C9EC4619-509F-4235-A506-44B6FFB71A6E}" type="sibTrans" cxnId="{2E79D1ED-D426-4CEC-A6E7-FF0E9A85EA13}">
      <dgm:prSet/>
      <dgm:spPr/>
      <dgm:t>
        <a:bodyPr/>
        <a:lstStyle/>
        <a:p>
          <a:endParaRPr lang="en-US"/>
        </a:p>
      </dgm:t>
    </dgm:pt>
    <dgm:pt modelId="{34D04B9F-1AAF-4162-B954-3E42D4662708}">
      <dgm:prSet phldrT="[Text]"/>
      <dgm:spPr/>
      <dgm:t>
        <a:bodyPr/>
        <a:lstStyle/>
        <a:p>
          <a:r>
            <a:rPr lang="en-US" dirty="0" smtClean="0"/>
            <a:t>Elite</a:t>
          </a:r>
          <a:endParaRPr lang="en-US" dirty="0"/>
        </a:p>
      </dgm:t>
    </dgm:pt>
    <dgm:pt modelId="{579531CB-2109-4A1F-A4E8-1ACCEC9AA6B9}" type="parTrans" cxnId="{233D6AD6-4932-497F-8A3E-32A67DC9EC58}">
      <dgm:prSet/>
      <dgm:spPr/>
      <dgm:t>
        <a:bodyPr/>
        <a:lstStyle/>
        <a:p>
          <a:endParaRPr lang="en-US"/>
        </a:p>
      </dgm:t>
    </dgm:pt>
    <dgm:pt modelId="{5C13699E-AE30-4F85-8717-F668BE2C3080}" type="sibTrans" cxnId="{233D6AD6-4932-497F-8A3E-32A67DC9EC58}">
      <dgm:prSet/>
      <dgm:spPr/>
      <dgm:t>
        <a:bodyPr/>
        <a:lstStyle/>
        <a:p>
          <a:endParaRPr lang="en-US"/>
        </a:p>
      </dgm:t>
    </dgm:pt>
    <dgm:pt modelId="{81B194D4-B938-4AA6-9B6F-1AC66D9120EC}">
      <dgm:prSet phldrT="[Text]"/>
      <dgm:spPr/>
      <dgm:t>
        <a:bodyPr/>
        <a:lstStyle/>
        <a:p>
          <a:r>
            <a:rPr lang="en-US" dirty="0" smtClean="0"/>
            <a:t>Semi-elite</a:t>
          </a:r>
          <a:endParaRPr lang="en-US" dirty="0"/>
        </a:p>
      </dgm:t>
    </dgm:pt>
    <dgm:pt modelId="{7A919DD0-CDA8-4F44-BCBB-8E94FE3B17A9}" type="parTrans" cxnId="{10E2CA69-30EB-4C75-BD28-3992445D32ED}">
      <dgm:prSet/>
      <dgm:spPr/>
      <dgm:t>
        <a:bodyPr/>
        <a:lstStyle/>
        <a:p>
          <a:endParaRPr lang="en-US"/>
        </a:p>
      </dgm:t>
    </dgm:pt>
    <dgm:pt modelId="{7AE2F871-F4AA-4F1B-87E6-39ADC0729C7E}" type="sibTrans" cxnId="{10E2CA69-30EB-4C75-BD28-3992445D32ED}">
      <dgm:prSet/>
      <dgm:spPr/>
      <dgm:t>
        <a:bodyPr/>
        <a:lstStyle/>
        <a:p>
          <a:endParaRPr lang="en-US"/>
        </a:p>
      </dgm:t>
    </dgm:pt>
    <dgm:pt modelId="{B2E2DDC4-9ECE-4FB3-859F-C553BB50C80E}">
      <dgm:prSet phldrT="[Text]"/>
      <dgm:spPr/>
      <dgm:t>
        <a:bodyPr/>
        <a:lstStyle/>
        <a:p>
          <a:r>
            <a:rPr lang="en-US" dirty="0" smtClean="0"/>
            <a:t>Demand absorbing</a:t>
          </a:r>
          <a:endParaRPr lang="en-US" dirty="0"/>
        </a:p>
      </dgm:t>
    </dgm:pt>
    <dgm:pt modelId="{7F2A0E9D-B0B1-416C-8D9B-7A650B81ADAB}" type="parTrans" cxnId="{6D854A25-D693-44F1-9C94-EE7004DC174A}">
      <dgm:prSet/>
      <dgm:spPr/>
      <dgm:t>
        <a:bodyPr/>
        <a:lstStyle/>
        <a:p>
          <a:endParaRPr lang="en-US"/>
        </a:p>
      </dgm:t>
    </dgm:pt>
    <dgm:pt modelId="{5D8D23DF-C656-40E2-B27B-AF67C74B3D71}" type="sibTrans" cxnId="{6D854A25-D693-44F1-9C94-EE7004DC174A}">
      <dgm:prSet/>
      <dgm:spPr/>
      <dgm:t>
        <a:bodyPr/>
        <a:lstStyle/>
        <a:p>
          <a:endParaRPr lang="en-US"/>
        </a:p>
      </dgm:t>
    </dgm:pt>
    <dgm:pt modelId="{4DC5C5C9-0901-4707-84BB-07ABAC77945C}">
      <dgm:prSet phldrT="[Text]"/>
      <dgm:spPr/>
      <dgm:t>
        <a:bodyPr/>
        <a:lstStyle/>
        <a:p>
          <a:r>
            <a:rPr lang="en-US" dirty="0" smtClean="0"/>
            <a:t>For-Profit</a:t>
          </a:r>
          <a:endParaRPr lang="en-US" dirty="0"/>
        </a:p>
      </dgm:t>
    </dgm:pt>
    <dgm:pt modelId="{62B808D0-75D7-40F2-BD48-65F2F72058FC}" type="parTrans" cxnId="{7447545D-306A-40CA-AE59-443E601AD842}">
      <dgm:prSet/>
      <dgm:spPr/>
      <dgm:t>
        <a:bodyPr/>
        <a:lstStyle/>
        <a:p>
          <a:endParaRPr lang="en-US"/>
        </a:p>
      </dgm:t>
    </dgm:pt>
    <dgm:pt modelId="{5DF335AB-BDFD-46D3-B70D-7FB7FFEFA018}" type="sibTrans" cxnId="{7447545D-306A-40CA-AE59-443E601AD842}">
      <dgm:prSet/>
      <dgm:spPr/>
      <dgm:t>
        <a:bodyPr/>
        <a:lstStyle/>
        <a:p>
          <a:endParaRPr lang="en-US"/>
        </a:p>
      </dgm:t>
    </dgm:pt>
    <dgm:pt modelId="{EE567471-AAC6-4A32-BC25-F822E5C74907}">
      <dgm:prSet phldrT="[Text]"/>
      <dgm:spPr/>
      <dgm:t>
        <a:bodyPr/>
        <a:lstStyle/>
        <a:p>
          <a:r>
            <a:rPr lang="en-US" dirty="0" smtClean="0"/>
            <a:t>Private HEIs</a:t>
          </a:r>
          <a:endParaRPr lang="en-US" dirty="0"/>
        </a:p>
      </dgm:t>
    </dgm:pt>
    <dgm:pt modelId="{847984E3-470B-4D31-937E-DFC019334D13}" type="parTrans" cxnId="{EAF1D522-4763-4DAD-8DC8-9D6B03830A4F}">
      <dgm:prSet/>
      <dgm:spPr/>
      <dgm:t>
        <a:bodyPr/>
        <a:lstStyle/>
        <a:p>
          <a:endParaRPr lang="en-US"/>
        </a:p>
      </dgm:t>
    </dgm:pt>
    <dgm:pt modelId="{89B8521A-D280-469E-9DB4-EA216D139EEE}" type="sibTrans" cxnId="{EAF1D522-4763-4DAD-8DC8-9D6B03830A4F}">
      <dgm:prSet/>
      <dgm:spPr/>
      <dgm:t>
        <a:bodyPr/>
        <a:lstStyle/>
        <a:p>
          <a:endParaRPr lang="en-US"/>
        </a:p>
      </dgm:t>
    </dgm:pt>
    <dgm:pt modelId="{D706A0E8-CD56-4A39-8F1E-783A2D9F0451}" type="pres">
      <dgm:prSet presAssocID="{81843881-D82A-45E3-90FE-9C26208E9FF8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6C67054-5FC2-47D5-A6FC-517E1E00DD05}" type="pres">
      <dgm:prSet presAssocID="{EE567471-AAC6-4A32-BC25-F822E5C74907}" presName="hierRoot1" presStyleCnt="0">
        <dgm:presLayoutVars>
          <dgm:hierBranch val="init"/>
        </dgm:presLayoutVars>
      </dgm:prSet>
      <dgm:spPr/>
    </dgm:pt>
    <dgm:pt modelId="{B1065338-F854-421D-B0A9-FC4A6E6AAFF3}" type="pres">
      <dgm:prSet presAssocID="{EE567471-AAC6-4A32-BC25-F822E5C74907}" presName="rootComposite1" presStyleCnt="0"/>
      <dgm:spPr/>
    </dgm:pt>
    <dgm:pt modelId="{EB583245-5803-4ED6-8CBB-C01D2B65D121}" type="pres">
      <dgm:prSet presAssocID="{EE567471-AAC6-4A32-BC25-F822E5C74907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7C2B93-5A54-4BEE-85FC-1FBFB0E78159}" type="pres">
      <dgm:prSet presAssocID="{EE567471-AAC6-4A32-BC25-F822E5C74907}" presName="topArc1" presStyleLbl="parChTrans1D1" presStyleIdx="0" presStyleCnt="16"/>
      <dgm:spPr/>
    </dgm:pt>
    <dgm:pt modelId="{F7B86550-083C-45CE-8B83-A0F9C152E39B}" type="pres">
      <dgm:prSet presAssocID="{EE567471-AAC6-4A32-BC25-F822E5C74907}" presName="bottomArc1" presStyleLbl="parChTrans1D1" presStyleIdx="1" presStyleCnt="16"/>
      <dgm:spPr/>
    </dgm:pt>
    <dgm:pt modelId="{5E930635-775C-47D5-9ACE-08690C22B39E}" type="pres">
      <dgm:prSet presAssocID="{EE567471-AAC6-4A32-BC25-F822E5C74907}" presName="topConnNode1" presStyleLbl="node1" presStyleIdx="0" presStyleCnt="0"/>
      <dgm:spPr/>
      <dgm:t>
        <a:bodyPr/>
        <a:lstStyle/>
        <a:p>
          <a:endParaRPr lang="en-US"/>
        </a:p>
      </dgm:t>
    </dgm:pt>
    <dgm:pt modelId="{C477143C-1E35-4F58-88EC-CD9E3617602F}" type="pres">
      <dgm:prSet presAssocID="{EE567471-AAC6-4A32-BC25-F822E5C74907}" presName="hierChild2" presStyleCnt="0"/>
      <dgm:spPr/>
    </dgm:pt>
    <dgm:pt modelId="{C24EAF01-2082-4D24-9279-E95AFFF7E748}" type="pres">
      <dgm:prSet presAssocID="{3C22E9E2-0805-4396-ABB0-E684018CE117}" presName="Name28" presStyleLbl="parChTrans1D2" presStyleIdx="0" presStyleCnt="2"/>
      <dgm:spPr/>
      <dgm:t>
        <a:bodyPr/>
        <a:lstStyle/>
        <a:p>
          <a:endParaRPr lang="en-US"/>
        </a:p>
      </dgm:t>
    </dgm:pt>
    <dgm:pt modelId="{8DFEB059-935B-4493-BDD1-8005FB26A1BE}" type="pres">
      <dgm:prSet presAssocID="{6E154063-C7BD-4C41-9FBF-803A85C1D03B}" presName="hierRoot2" presStyleCnt="0">
        <dgm:presLayoutVars>
          <dgm:hierBranch val="init"/>
        </dgm:presLayoutVars>
      </dgm:prSet>
      <dgm:spPr/>
    </dgm:pt>
    <dgm:pt modelId="{57E1161E-FF6D-4B78-A38A-CEAA83AE570A}" type="pres">
      <dgm:prSet presAssocID="{6E154063-C7BD-4C41-9FBF-803A85C1D03B}" presName="rootComposite2" presStyleCnt="0"/>
      <dgm:spPr/>
    </dgm:pt>
    <dgm:pt modelId="{50CD5623-1895-464D-9A0E-DCE4A7486418}" type="pres">
      <dgm:prSet presAssocID="{6E154063-C7BD-4C41-9FBF-803A85C1D03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85C8A5-1BB8-430A-A6B7-4FA82BE75C0D}" type="pres">
      <dgm:prSet presAssocID="{6E154063-C7BD-4C41-9FBF-803A85C1D03B}" presName="topArc2" presStyleLbl="parChTrans1D1" presStyleIdx="2" presStyleCnt="16"/>
      <dgm:spPr/>
    </dgm:pt>
    <dgm:pt modelId="{D91C18AA-A0BF-4278-BEDC-7BF6AB0C7FC8}" type="pres">
      <dgm:prSet presAssocID="{6E154063-C7BD-4C41-9FBF-803A85C1D03B}" presName="bottomArc2" presStyleLbl="parChTrans1D1" presStyleIdx="3" presStyleCnt="16"/>
      <dgm:spPr/>
    </dgm:pt>
    <dgm:pt modelId="{B02EED10-C373-4042-8253-ED8F7F8E6672}" type="pres">
      <dgm:prSet presAssocID="{6E154063-C7BD-4C41-9FBF-803A85C1D03B}" presName="topConnNode2" presStyleLbl="node2" presStyleIdx="0" presStyleCnt="0"/>
      <dgm:spPr/>
      <dgm:t>
        <a:bodyPr/>
        <a:lstStyle/>
        <a:p>
          <a:endParaRPr lang="en-US"/>
        </a:p>
      </dgm:t>
    </dgm:pt>
    <dgm:pt modelId="{BB497552-A298-4C95-96EE-C74CCE1F33D2}" type="pres">
      <dgm:prSet presAssocID="{6E154063-C7BD-4C41-9FBF-803A85C1D03B}" presName="hierChild4" presStyleCnt="0"/>
      <dgm:spPr/>
    </dgm:pt>
    <dgm:pt modelId="{777F5AD1-91FA-44D3-A8B8-75635DD5D094}" type="pres">
      <dgm:prSet presAssocID="{4B1250A5-A23A-4953-B61B-3A61F86402EA}" presName="Name28" presStyleLbl="parChTrans1D3" presStyleIdx="0" presStyleCnt="5"/>
      <dgm:spPr/>
      <dgm:t>
        <a:bodyPr/>
        <a:lstStyle/>
        <a:p>
          <a:endParaRPr lang="en-US"/>
        </a:p>
      </dgm:t>
    </dgm:pt>
    <dgm:pt modelId="{CA741887-D5EC-4811-A8E9-413C46664C8E}" type="pres">
      <dgm:prSet presAssocID="{113ADC61-4154-478C-9EE5-7C952AC55C24}" presName="hierRoot2" presStyleCnt="0">
        <dgm:presLayoutVars>
          <dgm:hierBranch val="init"/>
        </dgm:presLayoutVars>
      </dgm:prSet>
      <dgm:spPr/>
    </dgm:pt>
    <dgm:pt modelId="{42DF6FFF-6D30-41CB-BD00-84E9516E7DC3}" type="pres">
      <dgm:prSet presAssocID="{113ADC61-4154-478C-9EE5-7C952AC55C24}" presName="rootComposite2" presStyleCnt="0"/>
      <dgm:spPr/>
    </dgm:pt>
    <dgm:pt modelId="{D67CC4A6-64A0-4B82-83C5-9C4FEB8E26E5}" type="pres">
      <dgm:prSet presAssocID="{113ADC61-4154-478C-9EE5-7C952AC55C24}" presName="rootText2" presStyleLbl="alignAcc1" presStyleIdx="0" presStyleCnt="0" custLinFactX="-53571" custLinFactNeighborX="-100000" custLinFactNeighborY="-17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1E4FCB-6E72-4848-BCB5-6477B2945887}" type="pres">
      <dgm:prSet presAssocID="{113ADC61-4154-478C-9EE5-7C952AC55C24}" presName="topArc2" presStyleLbl="parChTrans1D1" presStyleIdx="4" presStyleCnt="16"/>
      <dgm:spPr/>
    </dgm:pt>
    <dgm:pt modelId="{EFC4A728-9D91-4340-9290-D72D69C56D4C}" type="pres">
      <dgm:prSet presAssocID="{113ADC61-4154-478C-9EE5-7C952AC55C24}" presName="bottomArc2" presStyleLbl="parChTrans1D1" presStyleIdx="5" presStyleCnt="16"/>
      <dgm:spPr/>
    </dgm:pt>
    <dgm:pt modelId="{CA6CB356-1ADB-4337-BCCF-25DE83BB923C}" type="pres">
      <dgm:prSet presAssocID="{113ADC61-4154-478C-9EE5-7C952AC55C24}" presName="topConnNode2" presStyleLbl="node3" presStyleIdx="0" presStyleCnt="0"/>
      <dgm:spPr/>
      <dgm:t>
        <a:bodyPr/>
        <a:lstStyle/>
        <a:p>
          <a:endParaRPr lang="en-US"/>
        </a:p>
      </dgm:t>
    </dgm:pt>
    <dgm:pt modelId="{6176A918-B385-49AE-B7EB-C1CA3E83F633}" type="pres">
      <dgm:prSet presAssocID="{113ADC61-4154-478C-9EE5-7C952AC55C24}" presName="hierChild4" presStyleCnt="0"/>
      <dgm:spPr/>
    </dgm:pt>
    <dgm:pt modelId="{2EEB684A-A5CD-40C6-9902-99B35A68FDA7}" type="pres">
      <dgm:prSet presAssocID="{113ADC61-4154-478C-9EE5-7C952AC55C24}" presName="hierChild5" presStyleCnt="0"/>
      <dgm:spPr/>
    </dgm:pt>
    <dgm:pt modelId="{3BF2DCC0-BDC7-4F31-BDED-9A72C25EE5BD}" type="pres">
      <dgm:prSet presAssocID="{579531CB-2109-4A1F-A4E8-1ACCEC9AA6B9}" presName="Name28" presStyleLbl="parChTrans1D3" presStyleIdx="1" presStyleCnt="5"/>
      <dgm:spPr/>
      <dgm:t>
        <a:bodyPr/>
        <a:lstStyle/>
        <a:p>
          <a:endParaRPr lang="en-US"/>
        </a:p>
      </dgm:t>
    </dgm:pt>
    <dgm:pt modelId="{037E5105-55B7-4A2F-A02C-76B2EED8CA12}" type="pres">
      <dgm:prSet presAssocID="{34D04B9F-1AAF-4162-B954-3E42D4662708}" presName="hierRoot2" presStyleCnt="0">
        <dgm:presLayoutVars>
          <dgm:hierBranch val="init"/>
        </dgm:presLayoutVars>
      </dgm:prSet>
      <dgm:spPr/>
    </dgm:pt>
    <dgm:pt modelId="{2E896C5D-15B1-4BB1-AF23-EB525FD19C5C}" type="pres">
      <dgm:prSet presAssocID="{34D04B9F-1AAF-4162-B954-3E42D4662708}" presName="rootComposite2" presStyleCnt="0"/>
      <dgm:spPr/>
    </dgm:pt>
    <dgm:pt modelId="{C76A976A-1B20-432C-B998-97CA9E5C958A}" type="pres">
      <dgm:prSet presAssocID="{34D04B9F-1AAF-4162-B954-3E42D4662708}" presName="rootText2" presStyleLbl="alignAcc1" presStyleIdx="0" presStyleCnt="0" custLinFactX="-53571" custLinFactNeighborX="-100000" custLinFactNeighborY="160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4EADD7-47C7-44C9-9CD4-6A8FBDE7BC53}" type="pres">
      <dgm:prSet presAssocID="{34D04B9F-1AAF-4162-B954-3E42D4662708}" presName="topArc2" presStyleLbl="parChTrans1D1" presStyleIdx="6" presStyleCnt="16"/>
      <dgm:spPr/>
    </dgm:pt>
    <dgm:pt modelId="{118143FA-C6B2-4B35-B7BD-2E03C2A08BE4}" type="pres">
      <dgm:prSet presAssocID="{34D04B9F-1AAF-4162-B954-3E42D4662708}" presName="bottomArc2" presStyleLbl="parChTrans1D1" presStyleIdx="7" presStyleCnt="16"/>
      <dgm:spPr/>
    </dgm:pt>
    <dgm:pt modelId="{7D2035F9-84D4-4CE3-9D7F-5C681A3ACBBD}" type="pres">
      <dgm:prSet presAssocID="{34D04B9F-1AAF-4162-B954-3E42D4662708}" presName="topConnNode2" presStyleLbl="node3" presStyleIdx="0" presStyleCnt="0"/>
      <dgm:spPr/>
      <dgm:t>
        <a:bodyPr/>
        <a:lstStyle/>
        <a:p>
          <a:endParaRPr lang="en-US"/>
        </a:p>
      </dgm:t>
    </dgm:pt>
    <dgm:pt modelId="{EC1A709A-7C36-43BB-A283-07A54B7400DF}" type="pres">
      <dgm:prSet presAssocID="{34D04B9F-1AAF-4162-B954-3E42D4662708}" presName="hierChild4" presStyleCnt="0"/>
      <dgm:spPr/>
    </dgm:pt>
    <dgm:pt modelId="{1D3FC6E6-7310-41B3-AD9A-78F459599D7B}" type="pres">
      <dgm:prSet presAssocID="{34D04B9F-1AAF-4162-B954-3E42D4662708}" presName="hierChild5" presStyleCnt="0"/>
      <dgm:spPr/>
    </dgm:pt>
    <dgm:pt modelId="{2302CAC6-5BE0-4D78-BAB7-DC944A4748BD}" type="pres">
      <dgm:prSet presAssocID="{7A919DD0-CDA8-4F44-BCBB-8E94FE3B17A9}" presName="Name28" presStyleLbl="parChTrans1D3" presStyleIdx="2" presStyleCnt="5"/>
      <dgm:spPr/>
      <dgm:t>
        <a:bodyPr/>
        <a:lstStyle/>
        <a:p>
          <a:endParaRPr lang="en-US"/>
        </a:p>
      </dgm:t>
    </dgm:pt>
    <dgm:pt modelId="{B00E688E-A0D4-4EC4-9D79-1F14BDEDA08E}" type="pres">
      <dgm:prSet presAssocID="{81B194D4-B938-4AA6-9B6F-1AC66D9120EC}" presName="hierRoot2" presStyleCnt="0">
        <dgm:presLayoutVars>
          <dgm:hierBranch val="init"/>
        </dgm:presLayoutVars>
      </dgm:prSet>
      <dgm:spPr/>
    </dgm:pt>
    <dgm:pt modelId="{AE876AFF-6777-4A84-B709-78CCF6287BCF}" type="pres">
      <dgm:prSet presAssocID="{81B194D4-B938-4AA6-9B6F-1AC66D9120EC}" presName="rootComposite2" presStyleCnt="0"/>
      <dgm:spPr/>
    </dgm:pt>
    <dgm:pt modelId="{5835978D-1750-413B-A6CA-304F38F56AD2}" type="pres">
      <dgm:prSet presAssocID="{81B194D4-B938-4AA6-9B6F-1AC66D9120EC}" presName="rootText2" presStyleLbl="alignAcc1" presStyleIdx="0" presStyleCnt="0" custLinFactX="-47669" custLinFactNeighborX="-100000" custLinFactNeighborY="155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C7A1D6-C644-40DA-B34F-6490EC722713}" type="pres">
      <dgm:prSet presAssocID="{81B194D4-B938-4AA6-9B6F-1AC66D9120EC}" presName="topArc2" presStyleLbl="parChTrans1D1" presStyleIdx="8" presStyleCnt="16"/>
      <dgm:spPr/>
    </dgm:pt>
    <dgm:pt modelId="{CD0DA6AF-4C85-48A8-A25F-F2F1B2BF3F3A}" type="pres">
      <dgm:prSet presAssocID="{81B194D4-B938-4AA6-9B6F-1AC66D9120EC}" presName="bottomArc2" presStyleLbl="parChTrans1D1" presStyleIdx="9" presStyleCnt="16"/>
      <dgm:spPr/>
    </dgm:pt>
    <dgm:pt modelId="{863CE774-C1E2-40FA-8EA8-0AE51BD85AF9}" type="pres">
      <dgm:prSet presAssocID="{81B194D4-B938-4AA6-9B6F-1AC66D9120EC}" presName="topConnNode2" presStyleLbl="node3" presStyleIdx="0" presStyleCnt="0"/>
      <dgm:spPr/>
      <dgm:t>
        <a:bodyPr/>
        <a:lstStyle/>
        <a:p>
          <a:endParaRPr lang="en-US"/>
        </a:p>
      </dgm:t>
    </dgm:pt>
    <dgm:pt modelId="{03E75AF1-E296-4704-A02C-F51030C890BE}" type="pres">
      <dgm:prSet presAssocID="{81B194D4-B938-4AA6-9B6F-1AC66D9120EC}" presName="hierChild4" presStyleCnt="0"/>
      <dgm:spPr/>
    </dgm:pt>
    <dgm:pt modelId="{8732653B-0396-44F3-9A8B-A14B4FCB8410}" type="pres">
      <dgm:prSet presAssocID="{81B194D4-B938-4AA6-9B6F-1AC66D9120EC}" presName="hierChild5" presStyleCnt="0"/>
      <dgm:spPr/>
    </dgm:pt>
    <dgm:pt modelId="{739D425E-27CD-45D7-B1A0-68529BFBBA4A}" type="pres">
      <dgm:prSet presAssocID="{6E154063-C7BD-4C41-9FBF-803A85C1D03B}" presName="hierChild5" presStyleCnt="0"/>
      <dgm:spPr/>
    </dgm:pt>
    <dgm:pt modelId="{F9F5A0C2-9E2D-4EF6-8FAB-9111D6AE152B}" type="pres">
      <dgm:prSet presAssocID="{646B0B82-FEB4-4F32-A265-767FCE3AA716}" presName="Name28" presStyleLbl="parChTrans1D2" presStyleIdx="1" presStyleCnt="2"/>
      <dgm:spPr/>
      <dgm:t>
        <a:bodyPr/>
        <a:lstStyle/>
        <a:p>
          <a:endParaRPr lang="en-US"/>
        </a:p>
      </dgm:t>
    </dgm:pt>
    <dgm:pt modelId="{E86FA9C3-CE0E-4392-8699-5AA323644E28}" type="pres">
      <dgm:prSet presAssocID="{37349EBF-D107-4DBA-9E3F-988653D55F93}" presName="hierRoot2" presStyleCnt="0">
        <dgm:presLayoutVars>
          <dgm:hierBranch val="init"/>
        </dgm:presLayoutVars>
      </dgm:prSet>
      <dgm:spPr/>
    </dgm:pt>
    <dgm:pt modelId="{C5EB60A0-37F0-4523-9C6C-4DE4BAD77023}" type="pres">
      <dgm:prSet presAssocID="{37349EBF-D107-4DBA-9E3F-988653D55F93}" presName="rootComposite2" presStyleCnt="0"/>
      <dgm:spPr/>
    </dgm:pt>
    <dgm:pt modelId="{1ACE554F-9B9E-4163-AECE-6B7B1F1A8971}" type="pres">
      <dgm:prSet presAssocID="{37349EBF-D107-4DBA-9E3F-988653D55F9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217B1-E47E-45C9-85DE-11D2AD8680E6}" type="pres">
      <dgm:prSet presAssocID="{37349EBF-D107-4DBA-9E3F-988653D55F93}" presName="topArc2" presStyleLbl="parChTrans1D1" presStyleIdx="10" presStyleCnt="16"/>
      <dgm:spPr/>
    </dgm:pt>
    <dgm:pt modelId="{4083793B-0938-44FA-9FEC-C7F67EC45EB6}" type="pres">
      <dgm:prSet presAssocID="{37349EBF-D107-4DBA-9E3F-988653D55F93}" presName="bottomArc2" presStyleLbl="parChTrans1D1" presStyleIdx="11" presStyleCnt="16"/>
      <dgm:spPr/>
    </dgm:pt>
    <dgm:pt modelId="{B3716746-1CF9-4BB6-94E1-91D2819AB231}" type="pres">
      <dgm:prSet presAssocID="{37349EBF-D107-4DBA-9E3F-988653D55F93}" presName="topConnNode2" presStyleLbl="node2" presStyleIdx="0" presStyleCnt="0"/>
      <dgm:spPr/>
      <dgm:t>
        <a:bodyPr/>
        <a:lstStyle/>
        <a:p>
          <a:endParaRPr lang="en-US"/>
        </a:p>
      </dgm:t>
    </dgm:pt>
    <dgm:pt modelId="{047D157E-753E-4B15-B257-CAC85EED5F43}" type="pres">
      <dgm:prSet presAssocID="{37349EBF-D107-4DBA-9E3F-988653D55F93}" presName="hierChild4" presStyleCnt="0"/>
      <dgm:spPr/>
    </dgm:pt>
    <dgm:pt modelId="{7C63615E-B1FD-4D43-92D0-205E90B5D6F9}" type="pres">
      <dgm:prSet presAssocID="{7F2A0E9D-B0B1-416C-8D9B-7A650B81ADAB}" presName="Name28" presStyleLbl="parChTrans1D3" presStyleIdx="3" presStyleCnt="5"/>
      <dgm:spPr/>
      <dgm:t>
        <a:bodyPr/>
        <a:lstStyle/>
        <a:p>
          <a:endParaRPr lang="en-US"/>
        </a:p>
      </dgm:t>
    </dgm:pt>
    <dgm:pt modelId="{CC2DECDE-11C6-461B-A4EE-6797B023985B}" type="pres">
      <dgm:prSet presAssocID="{B2E2DDC4-9ECE-4FB3-859F-C553BB50C80E}" presName="hierRoot2" presStyleCnt="0">
        <dgm:presLayoutVars>
          <dgm:hierBranch val="init"/>
        </dgm:presLayoutVars>
      </dgm:prSet>
      <dgm:spPr/>
    </dgm:pt>
    <dgm:pt modelId="{41E2B989-9B2E-4B9B-ADBA-3C935EFE7B39}" type="pres">
      <dgm:prSet presAssocID="{B2E2DDC4-9ECE-4FB3-859F-C553BB50C80E}" presName="rootComposite2" presStyleCnt="0"/>
      <dgm:spPr/>
    </dgm:pt>
    <dgm:pt modelId="{D0106CD8-4530-4881-80D4-B0A0ABF76966}" type="pres">
      <dgm:prSet presAssocID="{B2E2DDC4-9ECE-4FB3-859F-C553BB50C80E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06C814-8FD8-4D77-B983-88F6B94FD285}" type="pres">
      <dgm:prSet presAssocID="{B2E2DDC4-9ECE-4FB3-859F-C553BB50C80E}" presName="topArc2" presStyleLbl="parChTrans1D1" presStyleIdx="12" presStyleCnt="16"/>
      <dgm:spPr/>
    </dgm:pt>
    <dgm:pt modelId="{7D7BA373-E4BF-4F95-B3FB-088AE8768888}" type="pres">
      <dgm:prSet presAssocID="{B2E2DDC4-9ECE-4FB3-859F-C553BB50C80E}" presName="bottomArc2" presStyleLbl="parChTrans1D1" presStyleIdx="13" presStyleCnt="16"/>
      <dgm:spPr/>
    </dgm:pt>
    <dgm:pt modelId="{A8425D79-7F43-4B3C-AA93-4861F2DBCC37}" type="pres">
      <dgm:prSet presAssocID="{B2E2DDC4-9ECE-4FB3-859F-C553BB50C80E}" presName="topConnNode2" presStyleLbl="node3" presStyleIdx="0" presStyleCnt="0"/>
      <dgm:spPr/>
      <dgm:t>
        <a:bodyPr/>
        <a:lstStyle/>
        <a:p>
          <a:endParaRPr lang="en-US"/>
        </a:p>
      </dgm:t>
    </dgm:pt>
    <dgm:pt modelId="{E3BDDA30-322C-46C6-8F7E-A5658133E106}" type="pres">
      <dgm:prSet presAssocID="{B2E2DDC4-9ECE-4FB3-859F-C553BB50C80E}" presName="hierChild4" presStyleCnt="0"/>
      <dgm:spPr/>
    </dgm:pt>
    <dgm:pt modelId="{ED8A011F-AA11-42A4-8530-43A59BE0DDAA}" type="pres">
      <dgm:prSet presAssocID="{B2E2DDC4-9ECE-4FB3-859F-C553BB50C80E}" presName="hierChild5" presStyleCnt="0"/>
      <dgm:spPr/>
    </dgm:pt>
    <dgm:pt modelId="{6A4610B3-DA76-45B3-A758-EDC531001011}" type="pres">
      <dgm:prSet presAssocID="{62B808D0-75D7-40F2-BD48-65F2F72058FC}" presName="Name28" presStyleLbl="parChTrans1D3" presStyleIdx="4" presStyleCnt="5"/>
      <dgm:spPr/>
      <dgm:t>
        <a:bodyPr/>
        <a:lstStyle/>
        <a:p>
          <a:endParaRPr lang="en-US"/>
        </a:p>
      </dgm:t>
    </dgm:pt>
    <dgm:pt modelId="{BA942FFF-CADB-4230-BE5E-C3A7555D04AC}" type="pres">
      <dgm:prSet presAssocID="{4DC5C5C9-0901-4707-84BB-07ABAC77945C}" presName="hierRoot2" presStyleCnt="0">
        <dgm:presLayoutVars>
          <dgm:hierBranch val="init"/>
        </dgm:presLayoutVars>
      </dgm:prSet>
      <dgm:spPr/>
    </dgm:pt>
    <dgm:pt modelId="{F175BBB2-D01D-4F35-8877-3163ACDFAD0D}" type="pres">
      <dgm:prSet presAssocID="{4DC5C5C9-0901-4707-84BB-07ABAC77945C}" presName="rootComposite2" presStyleCnt="0"/>
      <dgm:spPr/>
    </dgm:pt>
    <dgm:pt modelId="{29323DE9-BD7B-4255-9F62-DD548E9A1BE5}" type="pres">
      <dgm:prSet presAssocID="{4DC5C5C9-0901-4707-84BB-07ABAC77945C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2B2BF5-D555-4033-8B59-579437A7C235}" type="pres">
      <dgm:prSet presAssocID="{4DC5C5C9-0901-4707-84BB-07ABAC77945C}" presName="topArc2" presStyleLbl="parChTrans1D1" presStyleIdx="14" presStyleCnt="16"/>
      <dgm:spPr/>
    </dgm:pt>
    <dgm:pt modelId="{9F0A70CF-8427-4719-A8DD-68C1062F0F9A}" type="pres">
      <dgm:prSet presAssocID="{4DC5C5C9-0901-4707-84BB-07ABAC77945C}" presName="bottomArc2" presStyleLbl="parChTrans1D1" presStyleIdx="15" presStyleCnt="16"/>
      <dgm:spPr/>
    </dgm:pt>
    <dgm:pt modelId="{C6433B99-ABE1-4B25-84D8-179DEB63487C}" type="pres">
      <dgm:prSet presAssocID="{4DC5C5C9-0901-4707-84BB-07ABAC77945C}" presName="topConnNode2" presStyleLbl="node3" presStyleIdx="0" presStyleCnt="0"/>
      <dgm:spPr/>
      <dgm:t>
        <a:bodyPr/>
        <a:lstStyle/>
        <a:p>
          <a:endParaRPr lang="en-US"/>
        </a:p>
      </dgm:t>
    </dgm:pt>
    <dgm:pt modelId="{1A5815C0-28FC-4882-9F7A-33CA1EF74712}" type="pres">
      <dgm:prSet presAssocID="{4DC5C5C9-0901-4707-84BB-07ABAC77945C}" presName="hierChild4" presStyleCnt="0"/>
      <dgm:spPr/>
    </dgm:pt>
    <dgm:pt modelId="{24B6A337-6416-4566-BB13-BB5CB92D167C}" type="pres">
      <dgm:prSet presAssocID="{4DC5C5C9-0901-4707-84BB-07ABAC77945C}" presName="hierChild5" presStyleCnt="0"/>
      <dgm:spPr/>
    </dgm:pt>
    <dgm:pt modelId="{03A45D6A-D40E-4D1B-BCB1-7AE378B482F2}" type="pres">
      <dgm:prSet presAssocID="{37349EBF-D107-4DBA-9E3F-988653D55F93}" presName="hierChild5" presStyleCnt="0"/>
      <dgm:spPr/>
    </dgm:pt>
    <dgm:pt modelId="{6918D352-CF86-4F88-8FE8-D52ECCAA8C6A}" type="pres">
      <dgm:prSet presAssocID="{EE567471-AAC6-4A32-BC25-F822E5C74907}" presName="hierChild3" presStyleCnt="0"/>
      <dgm:spPr/>
    </dgm:pt>
  </dgm:ptLst>
  <dgm:cxnLst>
    <dgm:cxn modelId="{746F29D0-A6C4-814A-B0EC-00A4925FD74B}" type="presOf" srcId="{6E154063-C7BD-4C41-9FBF-803A85C1D03B}" destId="{50CD5623-1895-464D-9A0E-DCE4A7486418}" srcOrd="0" destOrd="0" presId="urn:microsoft.com/office/officeart/2008/layout/HalfCircleOrganizationChart"/>
    <dgm:cxn modelId="{10E2CA69-30EB-4C75-BD28-3992445D32ED}" srcId="{6E154063-C7BD-4C41-9FBF-803A85C1D03B}" destId="{81B194D4-B938-4AA6-9B6F-1AC66D9120EC}" srcOrd="2" destOrd="0" parTransId="{7A919DD0-CDA8-4F44-BCBB-8E94FE3B17A9}" sibTransId="{7AE2F871-F4AA-4F1B-87E6-39ADC0729C7E}"/>
    <dgm:cxn modelId="{7356CD7B-8EC3-E146-9F29-3895E31A0A7F}" type="presOf" srcId="{4DC5C5C9-0901-4707-84BB-07ABAC77945C}" destId="{C6433B99-ABE1-4B25-84D8-179DEB63487C}" srcOrd="1" destOrd="0" presId="urn:microsoft.com/office/officeart/2008/layout/HalfCircleOrganizationChart"/>
    <dgm:cxn modelId="{A5B0A1DB-006C-A045-A9ED-75858ECAB811}" type="presOf" srcId="{579531CB-2109-4A1F-A4E8-1ACCEC9AA6B9}" destId="{3BF2DCC0-BDC7-4F31-BDED-9A72C25EE5BD}" srcOrd="0" destOrd="0" presId="urn:microsoft.com/office/officeart/2008/layout/HalfCircleOrganizationChart"/>
    <dgm:cxn modelId="{A58B9E07-9207-C145-BDE3-3F1841E3420C}" type="presOf" srcId="{7F2A0E9D-B0B1-416C-8D9B-7A650B81ADAB}" destId="{7C63615E-B1FD-4D43-92D0-205E90B5D6F9}" srcOrd="0" destOrd="0" presId="urn:microsoft.com/office/officeart/2008/layout/HalfCircleOrganizationChart"/>
    <dgm:cxn modelId="{0C87BF29-C917-9641-9C21-D2BE6E23B837}" type="presOf" srcId="{7A919DD0-CDA8-4F44-BCBB-8E94FE3B17A9}" destId="{2302CAC6-5BE0-4D78-BAB7-DC944A4748BD}" srcOrd="0" destOrd="0" presId="urn:microsoft.com/office/officeart/2008/layout/HalfCircleOrganizationChart"/>
    <dgm:cxn modelId="{6DB4B385-2B39-B343-8F50-672D3427BE29}" type="presOf" srcId="{37349EBF-D107-4DBA-9E3F-988653D55F93}" destId="{1ACE554F-9B9E-4163-AECE-6B7B1F1A8971}" srcOrd="0" destOrd="0" presId="urn:microsoft.com/office/officeart/2008/layout/HalfCircleOrganizationChart"/>
    <dgm:cxn modelId="{32D4C838-49CD-A843-8CCA-BCC2667BC271}" type="presOf" srcId="{EE567471-AAC6-4A32-BC25-F822E5C74907}" destId="{5E930635-775C-47D5-9ACE-08690C22B39E}" srcOrd="1" destOrd="0" presId="urn:microsoft.com/office/officeart/2008/layout/HalfCircleOrganizationChart"/>
    <dgm:cxn modelId="{2D751CBA-87E1-C344-BE56-1B555D592579}" type="presOf" srcId="{34D04B9F-1AAF-4162-B954-3E42D4662708}" destId="{7D2035F9-84D4-4CE3-9D7F-5C681A3ACBBD}" srcOrd="1" destOrd="0" presId="urn:microsoft.com/office/officeart/2008/layout/HalfCircleOrganizationChart"/>
    <dgm:cxn modelId="{AD8E643F-2E6A-DE49-B97C-E60EBB6EEB49}" type="presOf" srcId="{B2E2DDC4-9ECE-4FB3-859F-C553BB50C80E}" destId="{D0106CD8-4530-4881-80D4-B0A0ABF76966}" srcOrd="0" destOrd="0" presId="urn:microsoft.com/office/officeart/2008/layout/HalfCircleOrganizationChart"/>
    <dgm:cxn modelId="{233D6AD6-4932-497F-8A3E-32A67DC9EC58}" srcId="{6E154063-C7BD-4C41-9FBF-803A85C1D03B}" destId="{34D04B9F-1AAF-4162-B954-3E42D4662708}" srcOrd="1" destOrd="0" parTransId="{579531CB-2109-4A1F-A4E8-1ACCEC9AA6B9}" sibTransId="{5C13699E-AE30-4F85-8717-F668BE2C3080}"/>
    <dgm:cxn modelId="{6D854A25-D693-44F1-9C94-EE7004DC174A}" srcId="{37349EBF-D107-4DBA-9E3F-988653D55F93}" destId="{B2E2DDC4-9ECE-4FB3-859F-C553BB50C80E}" srcOrd="0" destOrd="0" parTransId="{7F2A0E9D-B0B1-416C-8D9B-7A650B81ADAB}" sibTransId="{5D8D23DF-C656-40E2-B27B-AF67C74B3D71}"/>
    <dgm:cxn modelId="{7447545D-306A-40CA-AE59-443E601AD842}" srcId="{37349EBF-D107-4DBA-9E3F-988653D55F93}" destId="{4DC5C5C9-0901-4707-84BB-07ABAC77945C}" srcOrd="1" destOrd="0" parTransId="{62B808D0-75D7-40F2-BD48-65F2F72058FC}" sibTransId="{5DF335AB-BDFD-46D3-B70D-7FB7FFEFA018}"/>
    <dgm:cxn modelId="{6E84DF82-96AE-B946-B273-6A7FC469B0A2}" type="presOf" srcId="{4B1250A5-A23A-4953-B61B-3A61F86402EA}" destId="{777F5AD1-91FA-44D3-A8B8-75635DD5D094}" srcOrd="0" destOrd="0" presId="urn:microsoft.com/office/officeart/2008/layout/HalfCircleOrganizationChart"/>
    <dgm:cxn modelId="{B5A38A76-F1DC-5941-93BC-42C9D378C238}" type="presOf" srcId="{37349EBF-D107-4DBA-9E3F-988653D55F93}" destId="{B3716746-1CF9-4BB6-94E1-91D2819AB231}" srcOrd="1" destOrd="0" presId="urn:microsoft.com/office/officeart/2008/layout/HalfCircleOrganizationChart"/>
    <dgm:cxn modelId="{D7FEF126-7943-B04D-AFF7-03D4A334B4B8}" type="presOf" srcId="{3C22E9E2-0805-4396-ABB0-E684018CE117}" destId="{C24EAF01-2082-4D24-9279-E95AFFF7E748}" srcOrd="0" destOrd="0" presId="urn:microsoft.com/office/officeart/2008/layout/HalfCircleOrganizationChart"/>
    <dgm:cxn modelId="{E65DE946-0257-4F96-AFA8-938A79FCD38F}" srcId="{EE567471-AAC6-4A32-BC25-F822E5C74907}" destId="{37349EBF-D107-4DBA-9E3F-988653D55F93}" srcOrd="1" destOrd="0" parTransId="{646B0B82-FEB4-4F32-A265-767FCE3AA716}" sibTransId="{648BA925-47FA-4012-AD37-8EFB444D7843}"/>
    <dgm:cxn modelId="{E3C6D85B-BB54-6B46-A355-C33ACDD7294F}" type="presOf" srcId="{81843881-D82A-45E3-90FE-9C26208E9FF8}" destId="{D706A0E8-CD56-4A39-8F1E-783A2D9F0451}" srcOrd="0" destOrd="0" presId="urn:microsoft.com/office/officeart/2008/layout/HalfCircleOrganizationChart"/>
    <dgm:cxn modelId="{12D4C3E8-CAE0-FE4F-83F6-10DDC4A392EA}" type="presOf" srcId="{81B194D4-B938-4AA6-9B6F-1AC66D9120EC}" destId="{5835978D-1750-413B-A6CA-304F38F56AD2}" srcOrd="0" destOrd="0" presId="urn:microsoft.com/office/officeart/2008/layout/HalfCircleOrganizationChart"/>
    <dgm:cxn modelId="{4877E764-E384-F142-96E5-980650A144B1}" type="presOf" srcId="{113ADC61-4154-478C-9EE5-7C952AC55C24}" destId="{D67CC4A6-64A0-4B82-83C5-9C4FEB8E26E5}" srcOrd="0" destOrd="0" presId="urn:microsoft.com/office/officeart/2008/layout/HalfCircleOrganizationChart"/>
    <dgm:cxn modelId="{2D07DE97-307A-E841-8550-96FEDA6BF25A}" type="presOf" srcId="{62B808D0-75D7-40F2-BD48-65F2F72058FC}" destId="{6A4610B3-DA76-45B3-A758-EDC531001011}" srcOrd="0" destOrd="0" presId="urn:microsoft.com/office/officeart/2008/layout/HalfCircleOrganizationChart"/>
    <dgm:cxn modelId="{422A851A-4890-0941-B6F9-FA9C8BAB61BB}" type="presOf" srcId="{646B0B82-FEB4-4F32-A265-767FCE3AA716}" destId="{F9F5A0C2-9E2D-4EF6-8FAB-9111D6AE152B}" srcOrd="0" destOrd="0" presId="urn:microsoft.com/office/officeart/2008/layout/HalfCircleOrganizationChart"/>
    <dgm:cxn modelId="{60D13727-53F0-8649-B3B1-B7A3005B003F}" type="presOf" srcId="{34D04B9F-1AAF-4162-B954-3E42D4662708}" destId="{C76A976A-1B20-432C-B998-97CA9E5C958A}" srcOrd="0" destOrd="0" presId="urn:microsoft.com/office/officeart/2008/layout/HalfCircleOrganizationChart"/>
    <dgm:cxn modelId="{7D6AD4A2-BEEB-094F-A3D3-3D66B8BAE583}" type="presOf" srcId="{EE567471-AAC6-4A32-BC25-F822E5C74907}" destId="{EB583245-5803-4ED6-8CBB-C01D2B65D121}" srcOrd="0" destOrd="0" presId="urn:microsoft.com/office/officeart/2008/layout/HalfCircleOrganizationChart"/>
    <dgm:cxn modelId="{BAEEFB57-B629-7446-9BD0-C7DB2AD40EA9}" type="presOf" srcId="{6E154063-C7BD-4C41-9FBF-803A85C1D03B}" destId="{B02EED10-C373-4042-8253-ED8F7F8E6672}" srcOrd="1" destOrd="0" presId="urn:microsoft.com/office/officeart/2008/layout/HalfCircleOrganizationChart"/>
    <dgm:cxn modelId="{7923B81D-EFEC-492B-8484-718FD83043D0}" srcId="{EE567471-AAC6-4A32-BC25-F822E5C74907}" destId="{6E154063-C7BD-4C41-9FBF-803A85C1D03B}" srcOrd="0" destOrd="0" parTransId="{3C22E9E2-0805-4396-ABB0-E684018CE117}" sibTransId="{AABC42E2-DCCA-42D9-9FD7-005CF2B44BBE}"/>
    <dgm:cxn modelId="{64EAC192-6761-244D-897B-68A6DE2F7EFA}" type="presOf" srcId="{113ADC61-4154-478C-9EE5-7C952AC55C24}" destId="{CA6CB356-1ADB-4337-BCCF-25DE83BB923C}" srcOrd="1" destOrd="0" presId="urn:microsoft.com/office/officeart/2008/layout/HalfCircleOrganizationChart"/>
    <dgm:cxn modelId="{2E79D1ED-D426-4CEC-A6E7-FF0E9A85EA13}" srcId="{6E154063-C7BD-4C41-9FBF-803A85C1D03B}" destId="{113ADC61-4154-478C-9EE5-7C952AC55C24}" srcOrd="0" destOrd="0" parTransId="{4B1250A5-A23A-4953-B61B-3A61F86402EA}" sibTransId="{C9EC4619-509F-4235-A506-44B6FFB71A6E}"/>
    <dgm:cxn modelId="{99E91745-C78C-0541-A737-4905C4A48EAA}" type="presOf" srcId="{4DC5C5C9-0901-4707-84BB-07ABAC77945C}" destId="{29323DE9-BD7B-4255-9F62-DD548E9A1BE5}" srcOrd="0" destOrd="0" presId="urn:microsoft.com/office/officeart/2008/layout/HalfCircleOrganizationChart"/>
    <dgm:cxn modelId="{EAF1D522-4763-4DAD-8DC8-9D6B03830A4F}" srcId="{81843881-D82A-45E3-90FE-9C26208E9FF8}" destId="{EE567471-AAC6-4A32-BC25-F822E5C74907}" srcOrd="0" destOrd="0" parTransId="{847984E3-470B-4D31-937E-DFC019334D13}" sibTransId="{89B8521A-D280-469E-9DB4-EA216D139EEE}"/>
    <dgm:cxn modelId="{BA725E97-988A-DA40-BFCA-9BF0A9F4B7A1}" type="presOf" srcId="{81B194D4-B938-4AA6-9B6F-1AC66D9120EC}" destId="{863CE774-C1E2-40FA-8EA8-0AE51BD85AF9}" srcOrd="1" destOrd="0" presId="urn:microsoft.com/office/officeart/2008/layout/HalfCircleOrganizationChart"/>
    <dgm:cxn modelId="{2F4D46BF-7BB8-0247-823F-80DF7B1E101C}" type="presOf" srcId="{B2E2DDC4-9ECE-4FB3-859F-C553BB50C80E}" destId="{A8425D79-7F43-4B3C-AA93-4861F2DBCC37}" srcOrd="1" destOrd="0" presId="urn:microsoft.com/office/officeart/2008/layout/HalfCircleOrganizationChart"/>
    <dgm:cxn modelId="{964ED85A-BFC8-6D43-9C4C-4470E9AD1E06}" type="presParOf" srcId="{D706A0E8-CD56-4A39-8F1E-783A2D9F0451}" destId="{06C67054-5FC2-47D5-A6FC-517E1E00DD05}" srcOrd="0" destOrd="0" presId="urn:microsoft.com/office/officeart/2008/layout/HalfCircleOrganizationChart"/>
    <dgm:cxn modelId="{157CAAE7-BC61-D645-85B8-2B2126B0F41B}" type="presParOf" srcId="{06C67054-5FC2-47D5-A6FC-517E1E00DD05}" destId="{B1065338-F854-421D-B0A9-FC4A6E6AAFF3}" srcOrd="0" destOrd="0" presId="urn:microsoft.com/office/officeart/2008/layout/HalfCircleOrganizationChart"/>
    <dgm:cxn modelId="{5BEA63D2-3A82-DD4E-8457-B4C3804B5718}" type="presParOf" srcId="{B1065338-F854-421D-B0A9-FC4A6E6AAFF3}" destId="{EB583245-5803-4ED6-8CBB-C01D2B65D121}" srcOrd="0" destOrd="0" presId="urn:microsoft.com/office/officeart/2008/layout/HalfCircleOrganizationChart"/>
    <dgm:cxn modelId="{19FD2607-7318-0447-BB2A-56CAD0F7FE48}" type="presParOf" srcId="{B1065338-F854-421D-B0A9-FC4A6E6AAFF3}" destId="{977C2B93-5A54-4BEE-85FC-1FBFB0E78159}" srcOrd="1" destOrd="0" presId="urn:microsoft.com/office/officeart/2008/layout/HalfCircleOrganizationChart"/>
    <dgm:cxn modelId="{A3F5F1E6-EE54-CC44-93E4-849B3683C180}" type="presParOf" srcId="{B1065338-F854-421D-B0A9-FC4A6E6AAFF3}" destId="{F7B86550-083C-45CE-8B83-A0F9C152E39B}" srcOrd="2" destOrd="0" presId="urn:microsoft.com/office/officeart/2008/layout/HalfCircleOrganizationChart"/>
    <dgm:cxn modelId="{74F49965-285F-404B-8D1C-00E27DBA61E7}" type="presParOf" srcId="{B1065338-F854-421D-B0A9-FC4A6E6AAFF3}" destId="{5E930635-775C-47D5-9ACE-08690C22B39E}" srcOrd="3" destOrd="0" presId="urn:microsoft.com/office/officeart/2008/layout/HalfCircleOrganizationChart"/>
    <dgm:cxn modelId="{728632AF-03E9-D54A-A0BD-6B7E8BED500D}" type="presParOf" srcId="{06C67054-5FC2-47D5-A6FC-517E1E00DD05}" destId="{C477143C-1E35-4F58-88EC-CD9E3617602F}" srcOrd="1" destOrd="0" presId="urn:microsoft.com/office/officeart/2008/layout/HalfCircleOrganizationChart"/>
    <dgm:cxn modelId="{8F2C981A-7C58-154E-B011-32650C8CA847}" type="presParOf" srcId="{C477143C-1E35-4F58-88EC-CD9E3617602F}" destId="{C24EAF01-2082-4D24-9279-E95AFFF7E748}" srcOrd="0" destOrd="0" presId="urn:microsoft.com/office/officeart/2008/layout/HalfCircleOrganizationChart"/>
    <dgm:cxn modelId="{7ECE76E9-7056-4543-AAC3-964133B2DFCC}" type="presParOf" srcId="{C477143C-1E35-4F58-88EC-CD9E3617602F}" destId="{8DFEB059-935B-4493-BDD1-8005FB26A1BE}" srcOrd="1" destOrd="0" presId="urn:microsoft.com/office/officeart/2008/layout/HalfCircleOrganizationChart"/>
    <dgm:cxn modelId="{3C2AE9A4-8E8D-1049-B68C-ED8CFE53239A}" type="presParOf" srcId="{8DFEB059-935B-4493-BDD1-8005FB26A1BE}" destId="{57E1161E-FF6D-4B78-A38A-CEAA83AE570A}" srcOrd="0" destOrd="0" presId="urn:microsoft.com/office/officeart/2008/layout/HalfCircleOrganizationChart"/>
    <dgm:cxn modelId="{D2181875-2D48-1C4B-8A34-93ED3E65E35F}" type="presParOf" srcId="{57E1161E-FF6D-4B78-A38A-CEAA83AE570A}" destId="{50CD5623-1895-464D-9A0E-DCE4A7486418}" srcOrd="0" destOrd="0" presId="urn:microsoft.com/office/officeart/2008/layout/HalfCircleOrganizationChart"/>
    <dgm:cxn modelId="{BAFCB238-D60E-6E4F-8CCF-D994A415E51B}" type="presParOf" srcId="{57E1161E-FF6D-4B78-A38A-CEAA83AE570A}" destId="{F085C8A5-1BB8-430A-A6B7-4FA82BE75C0D}" srcOrd="1" destOrd="0" presId="urn:microsoft.com/office/officeart/2008/layout/HalfCircleOrganizationChart"/>
    <dgm:cxn modelId="{CC1B59B4-87F8-4E43-9ABA-5DB243CC21CE}" type="presParOf" srcId="{57E1161E-FF6D-4B78-A38A-CEAA83AE570A}" destId="{D91C18AA-A0BF-4278-BEDC-7BF6AB0C7FC8}" srcOrd="2" destOrd="0" presId="urn:microsoft.com/office/officeart/2008/layout/HalfCircleOrganizationChart"/>
    <dgm:cxn modelId="{52C3B985-CF16-2447-A15C-45506B33571B}" type="presParOf" srcId="{57E1161E-FF6D-4B78-A38A-CEAA83AE570A}" destId="{B02EED10-C373-4042-8253-ED8F7F8E6672}" srcOrd="3" destOrd="0" presId="urn:microsoft.com/office/officeart/2008/layout/HalfCircleOrganizationChart"/>
    <dgm:cxn modelId="{873C7675-C745-D149-8FC5-DB83ED12B517}" type="presParOf" srcId="{8DFEB059-935B-4493-BDD1-8005FB26A1BE}" destId="{BB497552-A298-4C95-96EE-C74CCE1F33D2}" srcOrd="1" destOrd="0" presId="urn:microsoft.com/office/officeart/2008/layout/HalfCircleOrganizationChart"/>
    <dgm:cxn modelId="{4D553A61-62BA-C244-B660-F5449F7DB384}" type="presParOf" srcId="{BB497552-A298-4C95-96EE-C74CCE1F33D2}" destId="{777F5AD1-91FA-44D3-A8B8-75635DD5D094}" srcOrd="0" destOrd="0" presId="urn:microsoft.com/office/officeart/2008/layout/HalfCircleOrganizationChart"/>
    <dgm:cxn modelId="{3213AADA-F31A-7A46-9CB6-C9AD6166F2E3}" type="presParOf" srcId="{BB497552-A298-4C95-96EE-C74CCE1F33D2}" destId="{CA741887-D5EC-4811-A8E9-413C46664C8E}" srcOrd="1" destOrd="0" presId="urn:microsoft.com/office/officeart/2008/layout/HalfCircleOrganizationChart"/>
    <dgm:cxn modelId="{9A1BD483-CDA2-5847-83FA-A9CD22818ED6}" type="presParOf" srcId="{CA741887-D5EC-4811-A8E9-413C46664C8E}" destId="{42DF6FFF-6D30-41CB-BD00-84E9516E7DC3}" srcOrd="0" destOrd="0" presId="urn:microsoft.com/office/officeart/2008/layout/HalfCircleOrganizationChart"/>
    <dgm:cxn modelId="{B9C49249-54C8-D94D-8523-75F2EC643109}" type="presParOf" srcId="{42DF6FFF-6D30-41CB-BD00-84E9516E7DC3}" destId="{D67CC4A6-64A0-4B82-83C5-9C4FEB8E26E5}" srcOrd="0" destOrd="0" presId="urn:microsoft.com/office/officeart/2008/layout/HalfCircleOrganizationChart"/>
    <dgm:cxn modelId="{6B5E79CB-EC81-904A-AE31-24C0AA0B0843}" type="presParOf" srcId="{42DF6FFF-6D30-41CB-BD00-84E9516E7DC3}" destId="{CD1E4FCB-6E72-4848-BCB5-6477B2945887}" srcOrd="1" destOrd="0" presId="urn:microsoft.com/office/officeart/2008/layout/HalfCircleOrganizationChart"/>
    <dgm:cxn modelId="{EB8AE18F-AA4B-5E4D-8BB4-9AEBEFF79798}" type="presParOf" srcId="{42DF6FFF-6D30-41CB-BD00-84E9516E7DC3}" destId="{EFC4A728-9D91-4340-9290-D72D69C56D4C}" srcOrd="2" destOrd="0" presId="urn:microsoft.com/office/officeart/2008/layout/HalfCircleOrganizationChart"/>
    <dgm:cxn modelId="{D76FA250-6D77-B04C-9D1B-67CCB9CA821C}" type="presParOf" srcId="{42DF6FFF-6D30-41CB-BD00-84E9516E7DC3}" destId="{CA6CB356-1ADB-4337-BCCF-25DE83BB923C}" srcOrd="3" destOrd="0" presId="urn:microsoft.com/office/officeart/2008/layout/HalfCircleOrganizationChart"/>
    <dgm:cxn modelId="{FEA59E11-9F2F-6C43-8D95-577CE74AFCF2}" type="presParOf" srcId="{CA741887-D5EC-4811-A8E9-413C46664C8E}" destId="{6176A918-B385-49AE-B7EB-C1CA3E83F633}" srcOrd="1" destOrd="0" presId="urn:microsoft.com/office/officeart/2008/layout/HalfCircleOrganizationChart"/>
    <dgm:cxn modelId="{B7056E92-77CF-6047-8DCE-E653ACB5C0EC}" type="presParOf" srcId="{CA741887-D5EC-4811-A8E9-413C46664C8E}" destId="{2EEB684A-A5CD-40C6-9902-99B35A68FDA7}" srcOrd="2" destOrd="0" presId="urn:microsoft.com/office/officeart/2008/layout/HalfCircleOrganizationChart"/>
    <dgm:cxn modelId="{B9CA0DB5-1025-A34B-B622-5336DBF1EF30}" type="presParOf" srcId="{BB497552-A298-4C95-96EE-C74CCE1F33D2}" destId="{3BF2DCC0-BDC7-4F31-BDED-9A72C25EE5BD}" srcOrd="2" destOrd="0" presId="urn:microsoft.com/office/officeart/2008/layout/HalfCircleOrganizationChart"/>
    <dgm:cxn modelId="{E8A9FE6E-B854-424A-A4DC-EBEE26F0CB1D}" type="presParOf" srcId="{BB497552-A298-4C95-96EE-C74CCE1F33D2}" destId="{037E5105-55B7-4A2F-A02C-76B2EED8CA12}" srcOrd="3" destOrd="0" presId="urn:microsoft.com/office/officeart/2008/layout/HalfCircleOrganizationChart"/>
    <dgm:cxn modelId="{82819EB7-D0F9-9441-940B-AAE4BD21DE8A}" type="presParOf" srcId="{037E5105-55B7-4A2F-A02C-76B2EED8CA12}" destId="{2E896C5D-15B1-4BB1-AF23-EB525FD19C5C}" srcOrd="0" destOrd="0" presId="urn:microsoft.com/office/officeart/2008/layout/HalfCircleOrganizationChart"/>
    <dgm:cxn modelId="{B5DBA037-F492-8E4B-978B-D6DEE1C2FC17}" type="presParOf" srcId="{2E896C5D-15B1-4BB1-AF23-EB525FD19C5C}" destId="{C76A976A-1B20-432C-B998-97CA9E5C958A}" srcOrd="0" destOrd="0" presId="urn:microsoft.com/office/officeart/2008/layout/HalfCircleOrganizationChart"/>
    <dgm:cxn modelId="{02459A80-6501-2142-B321-9A3DE3261B4E}" type="presParOf" srcId="{2E896C5D-15B1-4BB1-AF23-EB525FD19C5C}" destId="{874EADD7-47C7-44C9-9CD4-6A8FBDE7BC53}" srcOrd="1" destOrd="0" presId="urn:microsoft.com/office/officeart/2008/layout/HalfCircleOrganizationChart"/>
    <dgm:cxn modelId="{971CEC59-F4F7-7C46-8356-59934D6E5765}" type="presParOf" srcId="{2E896C5D-15B1-4BB1-AF23-EB525FD19C5C}" destId="{118143FA-C6B2-4B35-B7BD-2E03C2A08BE4}" srcOrd="2" destOrd="0" presId="urn:microsoft.com/office/officeart/2008/layout/HalfCircleOrganizationChart"/>
    <dgm:cxn modelId="{7FDF3C29-8A23-9643-ADC0-2C3FCE6A218D}" type="presParOf" srcId="{2E896C5D-15B1-4BB1-AF23-EB525FD19C5C}" destId="{7D2035F9-84D4-4CE3-9D7F-5C681A3ACBBD}" srcOrd="3" destOrd="0" presId="urn:microsoft.com/office/officeart/2008/layout/HalfCircleOrganizationChart"/>
    <dgm:cxn modelId="{27EB5ECD-8D20-1448-8774-E609D612E653}" type="presParOf" srcId="{037E5105-55B7-4A2F-A02C-76B2EED8CA12}" destId="{EC1A709A-7C36-43BB-A283-07A54B7400DF}" srcOrd="1" destOrd="0" presId="urn:microsoft.com/office/officeart/2008/layout/HalfCircleOrganizationChart"/>
    <dgm:cxn modelId="{A83AB0A1-209A-0340-9037-40F0E3B7C608}" type="presParOf" srcId="{037E5105-55B7-4A2F-A02C-76B2EED8CA12}" destId="{1D3FC6E6-7310-41B3-AD9A-78F459599D7B}" srcOrd="2" destOrd="0" presId="urn:microsoft.com/office/officeart/2008/layout/HalfCircleOrganizationChart"/>
    <dgm:cxn modelId="{AD0B9BE7-6267-7544-A149-F35CE8260D5B}" type="presParOf" srcId="{BB497552-A298-4C95-96EE-C74CCE1F33D2}" destId="{2302CAC6-5BE0-4D78-BAB7-DC944A4748BD}" srcOrd="4" destOrd="0" presId="urn:microsoft.com/office/officeart/2008/layout/HalfCircleOrganizationChart"/>
    <dgm:cxn modelId="{17859C37-3242-7C46-B2BD-4ADD82B9732A}" type="presParOf" srcId="{BB497552-A298-4C95-96EE-C74CCE1F33D2}" destId="{B00E688E-A0D4-4EC4-9D79-1F14BDEDA08E}" srcOrd="5" destOrd="0" presId="urn:microsoft.com/office/officeart/2008/layout/HalfCircleOrganizationChart"/>
    <dgm:cxn modelId="{ABFA90FC-0AAA-034E-B589-F4FD50F4F620}" type="presParOf" srcId="{B00E688E-A0D4-4EC4-9D79-1F14BDEDA08E}" destId="{AE876AFF-6777-4A84-B709-78CCF6287BCF}" srcOrd="0" destOrd="0" presId="urn:microsoft.com/office/officeart/2008/layout/HalfCircleOrganizationChart"/>
    <dgm:cxn modelId="{26ADAB8E-B27D-CE41-A02A-1CFB800D3045}" type="presParOf" srcId="{AE876AFF-6777-4A84-B709-78CCF6287BCF}" destId="{5835978D-1750-413B-A6CA-304F38F56AD2}" srcOrd="0" destOrd="0" presId="urn:microsoft.com/office/officeart/2008/layout/HalfCircleOrganizationChart"/>
    <dgm:cxn modelId="{941AAF31-C90F-9A4A-882A-A50846817F7B}" type="presParOf" srcId="{AE876AFF-6777-4A84-B709-78CCF6287BCF}" destId="{73C7A1D6-C644-40DA-B34F-6490EC722713}" srcOrd="1" destOrd="0" presId="urn:microsoft.com/office/officeart/2008/layout/HalfCircleOrganizationChart"/>
    <dgm:cxn modelId="{51E056E0-106A-D849-BC65-546F1B3662FE}" type="presParOf" srcId="{AE876AFF-6777-4A84-B709-78CCF6287BCF}" destId="{CD0DA6AF-4C85-48A8-A25F-F2F1B2BF3F3A}" srcOrd="2" destOrd="0" presId="urn:microsoft.com/office/officeart/2008/layout/HalfCircleOrganizationChart"/>
    <dgm:cxn modelId="{C0E3963A-8904-E646-ACEE-DBE3753F40A3}" type="presParOf" srcId="{AE876AFF-6777-4A84-B709-78CCF6287BCF}" destId="{863CE774-C1E2-40FA-8EA8-0AE51BD85AF9}" srcOrd="3" destOrd="0" presId="urn:microsoft.com/office/officeart/2008/layout/HalfCircleOrganizationChart"/>
    <dgm:cxn modelId="{14965E17-72B6-3E47-96E7-76E27A8C43D4}" type="presParOf" srcId="{B00E688E-A0D4-4EC4-9D79-1F14BDEDA08E}" destId="{03E75AF1-E296-4704-A02C-F51030C890BE}" srcOrd="1" destOrd="0" presId="urn:microsoft.com/office/officeart/2008/layout/HalfCircleOrganizationChart"/>
    <dgm:cxn modelId="{5E400145-36BE-2C40-9625-6E7AF196CBD2}" type="presParOf" srcId="{B00E688E-A0D4-4EC4-9D79-1F14BDEDA08E}" destId="{8732653B-0396-44F3-9A8B-A14B4FCB8410}" srcOrd="2" destOrd="0" presId="urn:microsoft.com/office/officeart/2008/layout/HalfCircleOrganizationChart"/>
    <dgm:cxn modelId="{7398B058-1A64-FA46-85BE-408D9700C44E}" type="presParOf" srcId="{8DFEB059-935B-4493-BDD1-8005FB26A1BE}" destId="{739D425E-27CD-45D7-B1A0-68529BFBBA4A}" srcOrd="2" destOrd="0" presId="urn:microsoft.com/office/officeart/2008/layout/HalfCircleOrganizationChart"/>
    <dgm:cxn modelId="{A457F788-34C6-D142-891F-1326499D9797}" type="presParOf" srcId="{C477143C-1E35-4F58-88EC-CD9E3617602F}" destId="{F9F5A0C2-9E2D-4EF6-8FAB-9111D6AE152B}" srcOrd="2" destOrd="0" presId="urn:microsoft.com/office/officeart/2008/layout/HalfCircleOrganizationChart"/>
    <dgm:cxn modelId="{74B0CC07-E80D-FC4E-A2FB-5CF826CA85A0}" type="presParOf" srcId="{C477143C-1E35-4F58-88EC-CD9E3617602F}" destId="{E86FA9C3-CE0E-4392-8699-5AA323644E28}" srcOrd="3" destOrd="0" presId="urn:microsoft.com/office/officeart/2008/layout/HalfCircleOrganizationChart"/>
    <dgm:cxn modelId="{5CD9E44B-1283-374D-84FA-5A4C3AF140CC}" type="presParOf" srcId="{E86FA9C3-CE0E-4392-8699-5AA323644E28}" destId="{C5EB60A0-37F0-4523-9C6C-4DE4BAD77023}" srcOrd="0" destOrd="0" presId="urn:microsoft.com/office/officeart/2008/layout/HalfCircleOrganizationChart"/>
    <dgm:cxn modelId="{75E42392-ACAE-3245-8ADF-5FC5604A8CE1}" type="presParOf" srcId="{C5EB60A0-37F0-4523-9C6C-4DE4BAD77023}" destId="{1ACE554F-9B9E-4163-AECE-6B7B1F1A8971}" srcOrd="0" destOrd="0" presId="urn:microsoft.com/office/officeart/2008/layout/HalfCircleOrganizationChart"/>
    <dgm:cxn modelId="{EC8CC582-3576-864B-8C0F-9A1403A00BB6}" type="presParOf" srcId="{C5EB60A0-37F0-4523-9C6C-4DE4BAD77023}" destId="{880217B1-E47E-45C9-85DE-11D2AD8680E6}" srcOrd="1" destOrd="0" presId="urn:microsoft.com/office/officeart/2008/layout/HalfCircleOrganizationChart"/>
    <dgm:cxn modelId="{49DFFD3B-E468-4E43-8449-6130B0172F91}" type="presParOf" srcId="{C5EB60A0-37F0-4523-9C6C-4DE4BAD77023}" destId="{4083793B-0938-44FA-9FEC-C7F67EC45EB6}" srcOrd="2" destOrd="0" presId="urn:microsoft.com/office/officeart/2008/layout/HalfCircleOrganizationChart"/>
    <dgm:cxn modelId="{BE9BEBEB-071A-B94B-860E-3C04E3D8F36A}" type="presParOf" srcId="{C5EB60A0-37F0-4523-9C6C-4DE4BAD77023}" destId="{B3716746-1CF9-4BB6-94E1-91D2819AB231}" srcOrd="3" destOrd="0" presId="urn:microsoft.com/office/officeart/2008/layout/HalfCircleOrganizationChart"/>
    <dgm:cxn modelId="{1BE5E5F1-05DD-C949-B935-970CC22CD514}" type="presParOf" srcId="{E86FA9C3-CE0E-4392-8699-5AA323644E28}" destId="{047D157E-753E-4B15-B257-CAC85EED5F43}" srcOrd="1" destOrd="0" presId="urn:microsoft.com/office/officeart/2008/layout/HalfCircleOrganizationChart"/>
    <dgm:cxn modelId="{049D48ED-8AA6-134B-AE8A-AD4E7BB0ECC8}" type="presParOf" srcId="{047D157E-753E-4B15-B257-CAC85EED5F43}" destId="{7C63615E-B1FD-4D43-92D0-205E90B5D6F9}" srcOrd="0" destOrd="0" presId="urn:microsoft.com/office/officeart/2008/layout/HalfCircleOrganizationChart"/>
    <dgm:cxn modelId="{74B9CD8A-8E6F-9141-A8E2-AD2881849099}" type="presParOf" srcId="{047D157E-753E-4B15-B257-CAC85EED5F43}" destId="{CC2DECDE-11C6-461B-A4EE-6797B023985B}" srcOrd="1" destOrd="0" presId="urn:microsoft.com/office/officeart/2008/layout/HalfCircleOrganizationChart"/>
    <dgm:cxn modelId="{472B19F3-F22C-C541-8C27-90A29B90A33E}" type="presParOf" srcId="{CC2DECDE-11C6-461B-A4EE-6797B023985B}" destId="{41E2B989-9B2E-4B9B-ADBA-3C935EFE7B39}" srcOrd="0" destOrd="0" presId="urn:microsoft.com/office/officeart/2008/layout/HalfCircleOrganizationChart"/>
    <dgm:cxn modelId="{C9969B50-EE6E-3F42-B3CA-8EACB175E3B8}" type="presParOf" srcId="{41E2B989-9B2E-4B9B-ADBA-3C935EFE7B39}" destId="{D0106CD8-4530-4881-80D4-B0A0ABF76966}" srcOrd="0" destOrd="0" presId="urn:microsoft.com/office/officeart/2008/layout/HalfCircleOrganizationChart"/>
    <dgm:cxn modelId="{021201EE-F783-E141-B7DF-8FD2B518DFDE}" type="presParOf" srcId="{41E2B989-9B2E-4B9B-ADBA-3C935EFE7B39}" destId="{BF06C814-8FD8-4D77-B983-88F6B94FD285}" srcOrd="1" destOrd="0" presId="urn:microsoft.com/office/officeart/2008/layout/HalfCircleOrganizationChart"/>
    <dgm:cxn modelId="{40B4E117-28A9-8645-88E5-A5451C9F4FF9}" type="presParOf" srcId="{41E2B989-9B2E-4B9B-ADBA-3C935EFE7B39}" destId="{7D7BA373-E4BF-4F95-B3FB-088AE8768888}" srcOrd="2" destOrd="0" presId="urn:microsoft.com/office/officeart/2008/layout/HalfCircleOrganizationChart"/>
    <dgm:cxn modelId="{A0F74F8D-7A34-754D-A184-4F9FCD44BA10}" type="presParOf" srcId="{41E2B989-9B2E-4B9B-ADBA-3C935EFE7B39}" destId="{A8425D79-7F43-4B3C-AA93-4861F2DBCC37}" srcOrd="3" destOrd="0" presId="urn:microsoft.com/office/officeart/2008/layout/HalfCircleOrganizationChart"/>
    <dgm:cxn modelId="{A1D04089-9D24-7A48-8B3B-400C12300C4F}" type="presParOf" srcId="{CC2DECDE-11C6-461B-A4EE-6797B023985B}" destId="{E3BDDA30-322C-46C6-8F7E-A5658133E106}" srcOrd="1" destOrd="0" presId="urn:microsoft.com/office/officeart/2008/layout/HalfCircleOrganizationChart"/>
    <dgm:cxn modelId="{50B188C2-A420-B048-9464-3CF3134F2679}" type="presParOf" srcId="{CC2DECDE-11C6-461B-A4EE-6797B023985B}" destId="{ED8A011F-AA11-42A4-8530-43A59BE0DDAA}" srcOrd="2" destOrd="0" presId="urn:microsoft.com/office/officeart/2008/layout/HalfCircleOrganizationChart"/>
    <dgm:cxn modelId="{F16512FE-F575-6248-9D2D-62430D351D8E}" type="presParOf" srcId="{047D157E-753E-4B15-B257-CAC85EED5F43}" destId="{6A4610B3-DA76-45B3-A758-EDC531001011}" srcOrd="2" destOrd="0" presId="urn:microsoft.com/office/officeart/2008/layout/HalfCircleOrganizationChart"/>
    <dgm:cxn modelId="{0E0F18A9-2B7B-254B-9789-0C2C5FAE3053}" type="presParOf" srcId="{047D157E-753E-4B15-B257-CAC85EED5F43}" destId="{BA942FFF-CADB-4230-BE5E-C3A7555D04AC}" srcOrd="3" destOrd="0" presId="urn:microsoft.com/office/officeart/2008/layout/HalfCircleOrganizationChart"/>
    <dgm:cxn modelId="{82C95273-7D5B-3B47-8DF3-E28356217BE1}" type="presParOf" srcId="{BA942FFF-CADB-4230-BE5E-C3A7555D04AC}" destId="{F175BBB2-D01D-4F35-8877-3163ACDFAD0D}" srcOrd="0" destOrd="0" presId="urn:microsoft.com/office/officeart/2008/layout/HalfCircleOrganizationChart"/>
    <dgm:cxn modelId="{3903DC99-F033-944A-880F-7D20223B4CE0}" type="presParOf" srcId="{F175BBB2-D01D-4F35-8877-3163ACDFAD0D}" destId="{29323DE9-BD7B-4255-9F62-DD548E9A1BE5}" srcOrd="0" destOrd="0" presId="urn:microsoft.com/office/officeart/2008/layout/HalfCircleOrganizationChart"/>
    <dgm:cxn modelId="{37757887-E799-234A-AD8A-C7EDAD9FA535}" type="presParOf" srcId="{F175BBB2-D01D-4F35-8877-3163ACDFAD0D}" destId="{C42B2BF5-D555-4033-8B59-579437A7C235}" srcOrd="1" destOrd="0" presId="urn:microsoft.com/office/officeart/2008/layout/HalfCircleOrganizationChart"/>
    <dgm:cxn modelId="{1CEC1F8B-9AAC-FA43-A37D-A86D211A4D00}" type="presParOf" srcId="{F175BBB2-D01D-4F35-8877-3163ACDFAD0D}" destId="{9F0A70CF-8427-4719-A8DD-68C1062F0F9A}" srcOrd="2" destOrd="0" presId="urn:microsoft.com/office/officeart/2008/layout/HalfCircleOrganizationChart"/>
    <dgm:cxn modelId="{7A00F949-9015-8B41-85F3-193B4AAFCE17}" type="presParOf" srcId="{F175BBB2-D01D-4F35-8877-3163ACDFAD0D}" destId="{C6433B99-ABE1-4B25-84D8-179DEB63487C}" srcOrd="3" destOrd="0" presId="urn:microsoft.com/office/officeart/2008/layout/HalfCircleOrganizationChart"/>
    <dgm:cxn modelId="{25AA0762-0251-7047-8FCD-0CE37083A35A}" type="presParOf" srcId="{BA942FFF-CADB-4230-BE5E-C3A7555D04AC}" destId="{1A5815C0-28FC-4882-9F7A-33CA1EF74712}" srcOrd="1" destOrd="0" presId="urn:microsoft.com/office/officeart/2008/layout/HalfCircleOrganizationChart"/>
    <dgm:cxn modelId="{9C17E77A-CD44-814F-BD54-AD662836B19C}" type="presParOf" srcId="{BA942FFF-CADB-4230-BE5E-C3A7555D04AC}" destId="{24B6A337-6416-4566-BB13-BB5CB92D167C}" srcOrd="2" destOrd="0" presId="urn:microsoft.com/office/officeart/2008/layout/HalfCircleOrganizationChart"/>
    <dgm:cxn modelId="{D1A22470-5460-0540-9FFB-09DF252AD984}" type="presParOf" srcId="{E86FA9C3-CE0E-4392-8699-5AA323644E28}" destId="{03A45D6A-D40E-4D1B-BCB1-7AE378B482F2}" srcOrd="2" destOrd="0" presId="urn:microsoft.com/office/officeart/2008/layout/HalfCircleOrganizationChart"/>
    <dgm:cxn modelId="{AD4E4E8E-13C6-7247-B54F-8419660937C0}" type="presParOf" srcId="{06C67054-5FC2-47D5-A6FC-517E1E00DD05}" destId="{6918D352-CF86-4F88-8FE8-D52ECCAA8C6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433D32A-8E94-4558-B572-640D6DF42E72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87A6CF0-2601-468C-B1A4-58F8A771A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81D58"/>
                </a:solidFill>
                <a:latin typeface="Arial" charset="0"/>
              </a:rPr>
              <a:t>Type of Process: Top-down versus bottom-up,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81D58"/>
                </a:solidFill>
                <a:latin typeface="Arial" charset="0"/>
              </a:rPr>
              <a:t>Impetus for Change: Internal versus external to the institution (some involve both)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81D58"/>
                </a:solidFill>
                <a:latin typeface="Arial" charset="0"/>
              </a:rPr>
              <a:t>Scope of Participation: Local versus national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2BCCEB-4D6A-4F83-AD66-EC2AE9F611B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526E95-CDB2-4FBA-8514-D667CE7EF88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FB3823-153B-43CE-A6CA-96C0C950FEA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6DFCD-3F9E-4473-B04D-F9A6F398E038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56421-7844-4533-9805-C4B6B799F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FD45A-165B-434A-809C-F5321B9EC7F3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36E2B-F975-4762-9EAA-91856935B7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8563B-E166-4EEF-8BFC-11CA56776288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6B0F9-3A76-4FAA-961A-F0D13C482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FB13F-DAFB-42CC-B02F-061B49ED801C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9AE9D-789C-439F-9950-2DB1897E9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EBCCA-3923-4102-9C07-A5C0BF4A3BFB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3739-B3DA-4E21-963F-0C34F97F0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2DD3F-EF31-4244-B4F4-04CC61421CD4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0089E-8BE2-4646-8BFB-7C67024B8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C076-69C6-47AC-AC84-FC16337B96B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E638C-A8ED-4645-9D42-3ACFAB9E5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6512-81FB-4860-BEA0-DA9E64188E9F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A3067-9B79-4176-A462-F07781E80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9BAD2-7E41-4A65-AD7C-5B367FEDCC7B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EB532-8323-42F4-8301-0DF4DF976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13E69-11EA-4FEB-9BBA-0733263438C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7E0B3-37F7-4F23-9D33-E026F8A2D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6E20B-8C84-45D4-A5BA-80B9B5012094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AB58C-3C0D-486F-A05A-1A2F3D618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BA0F73-45D5-486E-B115-07853682CBBA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DE6478-7B12-4011-8011-4F66523F6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Higher Education Reform in Albania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Ministry of Education and Science,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/>
              <a:t>Arjan Shahini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4338"/>
            <a:ext cx="8229600" cy="49387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Public Management: Central Authorities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Priorities (Gov. </a:t>
            </a:r>
            <a:r>
              <a:rPr lang="en-US" dirty="0" smtClean="0">
                <a:sym typeface="Wingdings"/>
              </a:rPr>
              <a:t> National Strategy for Higher Education 2008-13)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>
              <a:sym typeface="Wingdings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ym typeface="Wingdings"/>
              </a:rPr>
              <a:t>Expansion: Example  Private Education (approach + </a:t>
            </a:r>
            <a:r>
              <a:rPr lang="en-US" dirty="0">
                <a:sym typeface="Wingdings"/>
              </a:rPr>
              <a:t>c</a:t>
            </a:r>
            <a:r>
              <a:rPr lang="en-US" dirty="0" smtClean="0">
                <a:sym typeface="Wingdings"/>
              </a:rPr>
              <a:t>urrent state)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>
              <a:sym typeface="Wingding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Central Authorities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7913"/>
          </a:xfrm>
        </p:spPr>
        <p:txBody>
          <a:bodyPr rtlCol="0">
            <a:normAutofit fontScale="77500" lnSpcReduction="20000"/>
          </a:bodyPr>
          <a:lstStyle/>
          <a:p>
            <a:pPr marL="571500" indent="-571500" fontAlgn="auto">
              <a:spcAft>
                <a:spcPts val="0"/>
              </a:spcAft>
              <a:buFont typeface="Arial"/>
              <a:buAutoNum type="romanUcPeriod"/>
              <a:defRPr/>
            </a:pPr>
            <a:r>
              <a:rPr lang="en-GB" dirty="0" smtClean="0"/>
              <a:t>Public </a:t>
            </a:r>
            <a:r>
              <a:rPr lang="en-GB" dirty="0"/>
              <a:t>management and governance of higher </a:t>
            </a:r>
            <a:r>
              <a:rPr lang="en-GB" dirty="0" smtClean="0"/>
              <a:t>education</a:t>
            </a:r>
          </a:p>
          <a:p>
            <a:pPr marL="400050" lvl="1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marL="400050" lvl="1" indent="0" algn="r"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C</a:t>
            </a:r>
            <a:r>
              <a:rPr lang="en-GB" dirty="0" err="1" smtClean="0"/>
              <a:t>entral</a:t>
            </a:r>
            <a:r>
              <a:rPr lang="en-GB" dirty="0" smtClean="0"/>
              <a:t> Authorities: </a:t>
            </a:r>
          </a:p>
          <a:p>
            <a:pPr lvl="2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600" dirty="0" smtClean="0"/>
              <a:t>Government / </a:t>
            </a:r>
            <a:r>
              <a:rPr lang="en-GB" sz="3600" dirty="0" err="1" smtClean="0"/>
              <a:t>MoES</a:t>
            </a:r>
            <a:endParaRPr lang="en-GB" sz="3600" dirty="0" smtClean="0"/>
          </a:p>
          <a:p>
            <a:pPr lvl="3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200" dirty="0" err="1" smtClean="0"/>
              <a:t>Accred</a:t>
            </a:r>
            <a:r>
              <a:rPr lang="en-GB" sz="3200" dirty="0" smtClean="0"/>
              <a:t>. Council</a:t>
            </a:r>
          </a:p>
          <a:p>
            <a:pPr lvl="3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200" dirty="0" smtClean="0"/>
              <a:t>Council of Higher Education and Research</a:t>
            </a:r>
          </a:p>
          <a:p>
            <a:pPr lvl="3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200" dirty="0" smtClean="0"/>
              <a:t>National Examination </a:t>
            </a:r>
            <a:r>
              <a:rPr lang="en-GB" sz="3200" dirty="0" err="1" smtClean="0"/>
              <a:t>Center</a:t>
            </a:r>
            <a:r>
              <a:rPr lang="en-GB" sz="3200" dirty="0" smtClean="0"/>
              <a:t> + </a:t>
            </a:r>
            <a:r>
              <a:rPr lang="en-GB" sz="3200" dirty="0" err="1" smtClean="0"/>
              <a:t>Immatriculation</a:t>
            </a:r>
            <a:endParaRPr lang="en-GB" sz="3200" dirty="0" smtClean="0"/>
          </a:p>
          <a:p>
            <a:pPr lvl="2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600" dirty="0" smtClean="0"/>
              <a:t>Parliament</a:t>
            </a:r>
          </a:p>
          <a:p>
            <a:pPr lvl="3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200" dirty="0"/>
              <a:t>Committee on Education and Means of Public </a:t>
            </a:r>
            <a:r>
              <a:rPr lang="en-GB" sz="3200" dirty="0" smtClean="0"/>
              <a:t>Information</a:t>
            </a:r>
            <a:endParaRPr lang="en-GB" sz="3200" dirty="0"/>
          </a:p>
          <a:p>
            <a:pPr lvl="3" indent="-342900" fontAlgn="auto">
              <a:spcAft>
                <a:spcPts val="0"/>
              </a:spcAft>
              <a:buFontTx/>
              <a:buChar char="-"/>
              <a:defRPr/>
            </a:pPr>
            <a:r>
              <a:rPr lang="en-GB" sz="3200" dirty="0" smtClean="0"/>
              <a:t>the </a:t>
            </a:r>
            <a:r>
              <a:rPr lang="en-GB" sz="3200" dirty="0"/>
              <a:t>Committee on Work, Social Issues and Health</a:t>
            </a:r>
            <a:r>
              <a:rPr lang="en-US" sz="3200" dirty="0"/>
              <a:t> 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 of the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Develop the </a:t>
            </a:r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society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promote </a:t>
            </a:r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democratic</a:t>
            </a:r>
            <a:r>
              <a:rPr lang="en-US" sz="3500" b="1" dirty="0" smtClean="0"/>
              <a:t> </a:t>
            </a:r>
            <a:r>
              <a:rPr lang="en-US" dirty="0" smtClean="0"/>
              <a:t>standards. </a:t>
            </a: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Develop </a:t>
            </a:r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economically</a:t>
            </a:r>
            <a:r>
              <a:rPr lang="en-US" sz="3500" b="1" dirty="0" smtClean="0"/>
              <a:t> </a:t>
            </a:r>
            <a:r>
              <a:rPr lang="en-US" sz="3000" dirty="0" smtClean="0"/>
              <a:t>and</a:t>
            </a:r>
            <a:r>
              <a:rPr lang="en-US" sz="3500" b="1" dirty="0" smtClean="0"/>
              <a:t> </a:t>
            </a:r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equally</a:t>
            </a:r>
            <a:r>
              <a:rPr lang="en-US" sz="3500" b="1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country </a:t>
            </a:r>
            <a:r>
              <a:rPr lang="en-US" dirty="0" smtClean="0"/>
              <a:t> through education </a:t>
            </a:r>
            <a:r>
              <a:rPr lang="en-US" dirty="0"/>
              <a:t>of a qualified work force.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Fulfill the development </a:t>
            </a:r>
            <a:r>
              <a:rPr lang="en-US" sz="35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aspirations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of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young </a:t>
            </a:r>
            <a:r>
              <a:rPr lang="en-US" dirty="0" smtClean="0"/>
              <a:t>generations. </a:t>
            </a: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Develop and consolidate a </a:t>
            </a:r>
            <a:r>
              <a:rPr lang="en-US" dirty="0"/>
              <a:t>wide and adequate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knowledge base </a:t>
            </a:r>
            <a:r>
              <a:rPr lang="en-US" dirty="0"/>
              <a:t>for the benefit of the country.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smtClean="0"/>
              <a:t>Strategic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620000" cy="5334000"/>
          </a:xfrm>
        </p:spPr>
        <p:txBody>
          <a:bodyPr rtlCol="0">
            <a:normAutofit fontScale="70000" lnSpcReduction="20000"/>
          </a:bodyPr>
          <a:lstStyle/>
          <a:p>
            <a:pPr marL="571500" indent="-571500" fontAlgn="auto">
              <a:spcBef>
                <a:spcPts val="1800"/>
              </a:spcBef>
              <a:spcAft>
                <a:spcPts val="0"/>
              </a:spcAft>
              <a:buFont typeface="Arial"/>
              <a:buAutoNum type="romanUcPeriod"/>
              <a:defRPr/>
            </a:pPr>
            <a:r>
              <a:rPr lang="en-US" sz="4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Expand the system (increase supply) </a:t>
            </a:r>
            <a:r>
              <a:rPr lang="en-US" sz="41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</a:t>
            </a:r>
            <a:r>
              <a:rPr lang="en-US" sz="4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meet </a:t>
            </a:r>
            <a:r>
              <a:rPr lang="en-US" dirty="0"/>
              <a:t>the needs of the </a:t>
            </a:r>
            <a:r>
              <a:rPr lang="en-US" dirty="0" smtClean="0"/>
              <a:t>country and create </a:t>
            </a:r>
            <a:r>
              <a:rPr lang="en-US" dirty="0"/>
              <a:t>higher education </a:t>
            </a:r>
            <a:r>
              <a:rPr lang="en-US" b="1" i="1" dirty="0"/>
              <a:t>opportunities</a:t>
            </a:r>
            <a:r>
              <a:rPr lang="en-US" dirty="0"/>
              <a:t> for all </a:t>
            </a:r>
            <a:r>
              <a:rPr lang="en-US" dirty="0" smtClean="0"/>
              <a:t>. </a:t>
            </a:r>
          </a:p>
          <a:p>
            <a:pPr marL="571500" indent="-571500" fontAlgn="auto">
              <a:spcBef>
                <a:spcPts val="1800"/>
              </a:spcBef>
              <a:spcAft>
                <a:spcPts val="0"/>
              </a:spcAft>
              <a:buFont typeface="Arial"/>
              <a:buAutoNum type="romanUcPeriod"/>
              <a:defRPr/>
            </a:pP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Ensure diversity </a:t>
            </a:r>
            <a:r>
              <a:rPr lang="en-US" dirty="0"/>
              <a:t>in education </a:t>
            </a:r>
            <a:r>
              <a:rPr lang="en-US" dirty="0" smtClean="0"/>
              <a:t>offers  </a:t>
            </a: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in </a:t>
            </a:r>
            <a:r>
              <a:rPr lang="en-US" dirty="0"/>
              <a:t>line with the requirements of the future development of the </a:t>
            </a:r>
            <a:r>
              <a:rPr lang="en-US" dirty="0" smtClean="0"/>
              <a:t>country.</a:t>
            </a:r>
          </a:p>
          <a:p>
            <a:pPr marL="571500" indent="-571500" fontAlgn="auto">
              <a:spcBef>
                <a:spcPts val="1800"/>
              </a:spcBef>
              <a:spcAft>
                <a:spcPts val="0"/>
              </a:spcAft>
              <a:buFont typeface="Arial"/>
              <a:buAutoNum type="romanUcPeriod"/>
              <a:defRPr/>
            </a:pP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Improve the </a:t>
            </a: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quality of teaching and learning </a:t>
            </a: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 </a:t>
            </a:r>
            <a:r>
              <a:rPr lang="en-US" dirty="0" smtClean="0"/>
              <a:t>continuous </a:t>
            </a:r>
            <a:r>
              <a:rPr lang="en-US" dirty="0"/>
              <a:t>training of human resources and </a:t>
            </a:r>
            <a:r>
              <a:rPr lang="en-US" dirty="0" smtClean="0"/>
              <a:t>fostering  a</a:t>
            </a:r>
            <a:r>
              <a:rPr lang="en-US" i="1" dirty="0" smtClean="0"/>
              <a:t> </a:t>
            </a:r>
            <a:r>
              <a:rPr lang="en-US" b="1" i="1" dirty="0"/>
              <a:t>culture of quality</a:t>
            </a:r>
            <a:r>
              <a:rPr lang="en-US" dirty="0"/>
              <a:t>. </a:t>
            </a:r>
            <a:endParaRPr lang="en-US" dirty="0" smtClean="0"/>
          </a:p>
          <a:p>
            <a:pPr marL="571500" indent="-571500" fontAlgn="auto">
              <a:spcBef>
                <a:spcPts val="1800"/>
              </a:spcBef>
              <a:spcAft>
                <a:spcPts val="0"/>
              </a:spcAft>
              <a:buFont typeface="Arial"/>
              <a:buAutoNum type="romanUcPeriod"/>
              <a:defRPr/>
            </a:pP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Improve governance mechanisms </a:t>
            </a:r>
            <a:r>
              <a:rPr lang="en-US" sz="4600" b="1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grant </a:t>
            </a:r>
            <a:r>
              <a:rPr lang="en-US" dirty="0"/>
              <a:t>HEIs adequate autonomy conditional upon the achievement of </a:t>
            </a:r>
            <a:r>
              <a:rPr lang="en-US" dirty="0" smtClean="0"/>
              <a:t>quality </a:t>
            </a:r>
            <a:r>
              <a:rPr lang="en-US" b="1" i="1" dirty="0" smtClean="0"/>
              <a:t>management</a:t>
            </a:r>
            <a:r>
              <a:rPr lang="en-US" dirty="0"/>
              <a:t>, </a:t>
            </a:r>
            <a:r>
              <a:rPr lang="en-US" b="1" i="1" dirty="0"/>
              <a:t>accountability</a:t>
            </a:r>
            <a:r>
              <a:rPr lang="en-US" dirty="0"/>
              <a:t> and </a:t>
            </a:r>
            <a:r>
              <a:rPr lang="en-US" b="1" i="1" dirty="0" smtClean="0"/>
              <a:t>transparency</a:t>
            </a:r>
            <a:r>
              <a:rPr lang="en-US" dirty="0" smtClean="0"/>
              <a:t>. </a:t>
            </a:r>
          </a:p>
          <a:p>
            <a:pPr marL="571500" indent="-571500" fontAlgn="auto">
              <a:spcBef>
                <a:spcPts val="1800"/>
              </a:spcBef>
              <a:spcAft>
                <a:spcPts val="0"/>
              </a:spcAft>
              <a:buFont typeface="Arial"/>
              <a:buAutoNum type="romanUcPeriod"/>
              <a:defRPr/>
            </a:pP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Develop methods, schemes </a:t>
            </a: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 levels of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financing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 </a:t>
            </a:r>
            <a:r>
              <a:rPr lang="en-US" b="1" dirty="0" smtClean="0">
                <a:sym typeface="Wingdings" pitchFamily="2" charset="2"/>
              </a:rPr>
              <a:t>student’s based</a:t>
            </a:r>
            <a:r>
              <a:rPr lang="en-US" dirty="0" smtClean="0">
                <a:sym typeface="Wingdings" pitchFamily="2" charset="2"/>
              </a:rPr>
              <a:t> (need and merit – SL) for teaching and </a:t>
            </a:r>
            <a:r>
              <a:rPr lang="en-US" b="1" dirty="0" smtClean="0">
                <a:sym typeface="Wingdings" pitchFamily="2" charset="2"/>
              </a:rPr>
              <a:t>competitive</a:t>
            </a:r>
            <a:r>
              <a:rPr lang="en-US" dirty="0" smtClean="0">
                <a:sym typeface="Wingdings" pitchFamily="2" charset="2"/>
              </a:rPr>
              <a:t> for research institutions (SDF).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45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Approach: Reform &amp; Innovation</a:t>
            </a:r>
          </a:p>
        </p:txBody>
      </p:sp>
      <p:sp>
        <p:nvSpPr>
          <p:cNvPr id="8" name="Curved Left Arrow 7"/>
          <p:cNvSpPr/>
          <p:nvPr/>
        </p:nvSpPr>
        <p:spPr>
          <a:xfrm rot="20446191">
            <a:off x="7056438" y="3268663"/>
            <a:ext cx="1600200" cy="2628900"/>
          </a:xfrm>
          <a:prstGeom prst="curvedLeftArrow">
            <a:avLst>
              <a:gd name="adj1" fmla="val 20876"/>
              <a:gd name="adj2" fmla="val 28593"/>
              <a:gd name="adj3" fmla="val 29683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044175">
            <a:off x="6740707" y="4578039"/>
            <a:ext cx="1749197" cy="4001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dirty="0">
                <a:ln w="0">
                  <a:noFill/>
                </a:ln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/>
                <a:cs typeface="Times New Roman"/>
              </a:rPr>
              <a:t>Bottom-Up</a:t>
            </a:r>
            <a:endParaRPr lang="en-US" sz="2000" b="1" cap="all" dirty="0">
              <a:ln w="0">
                <a:noFill/>
              </a:ln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Areas of Reform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95400"/>
          <a:ext cx="8534400" cy="495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Strategy Evaluation: Problems</a:t>
            </a:r>
            <a:endParaRPr lang="en-US" smtClean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724400"/>
          </a:xfrm>
        </p:spPr>
        <p:txBody>
          <a:bodyPr rtlCol="0">
            <a:normAutofit/>
          </a:bodyPr>
          <a:lstStyle/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Increase in environment’s complexity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Resistance to change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Difficulty predicting future 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Increasing number of variables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 startAt="4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Rate of obsolescence of plans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 startAt="4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National and global events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 startAt="4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Decreasing time span for planning certainty</a:t>
            </a:r>
          </a:p>
          <a:p>
            <a:pPr marL="571500" indent="-571500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AutoNum type="arabicPeriod" startAt="4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Lack of capacities for the implementation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II. Expansion: Instruments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smtClean="0"/>
              <a:t>Liberalization of the education market: allow private providers (profit and non-profit).</a:t>
            </a:r>
          </a:p>
          <a:p>
            <a:r>
              <a:rPr lang="en-US" smtClean="0"/>
              <a:t>Increase capacities (“consolidation and growth of the capacities of the existing institutions”)</a:t>
            </a:r>
          </a:p>
          <a:p>
            <a:r>
              <a:rPr lang="en-US" smtClean="0"/>
              <a:t>Concentrated only in some fields of study (economic priority sectors: tourism, agricultural, food industry).</a:t>
            </a:r>
          </a:p>
          <a:p>
            <a:r>
              <a:rPr lang="en-US" smtClean="0"/>
              <a:t>Gradual increase of the number of students.</a:t>
            </a:r>
          </a:p>
          <a:p>
            <a:r>
              <a:rPr lang="en-US" smtClean="0"/>
              <a:t>Support regional universities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28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II. Expansion: </a:t>
            </a:r>
            <a:r>
              <a:rPr lang="en-US" dirty="0" err="1" smtClean="0"/>
              <a:t>e.g</a:t>
            </a:r>
            <a:r>
              <a:rPr lang="en-US" dirty="0" smtClean="0"/>
              <a:t> private education (a</a:t>
            </a:r>
            <a:r>
              <a:rPr lang="en-US" dirty="0"/>
              <a:t>)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187450"/>
            <a:ext cx="8229600" cy="4938713"/>
          </a:xfrm>
        </p:spPr>
        <p:txBody>
          <a:bodyPr/>
          <a:lstStyle/>
          <a:p>
            <a:r>
              <a:rPr lang="en-US" smtClean="0"/>
              <a:t>Approach:</a:t>
            </a:r>
          </a:p>
          <a:p>
            <a:pPr lvl="1"/>
            <a:r>
              <a:rPr lang="en-US" smtClean="0"/>
              <a:t>Mix: Laissez –faire with market competition</a:t>
            </a:r>
            <a:r>
              <a:rPr lang="en-US" baseline="34000" smtClean="0"/>
              <a:t>*</a:t>
            </a:r>
          </a:p>
          <a:p>
            <a:pPr lvl="2"/>
            <a:r>
              <a:rPr lang="en-US" smtClean="0"/>
              <a:t>No funding; tax incentives for students</a:t>
            </a:r>
          </a:p>
          <a:p>
            <a:pPr lvl="2"/>
            <a:r>
              <a:rPr lang="en-US" smtClean="0"/>
              <a:t>Private sector free to set tuition fees</a:t>
            </a:r>
          </a:p>
          <a:p>
            <a:pPr lvl="2"/>
            <a:r>
              <a:rPr lang="en-US" smtClean="0"/>
              <a:t>Limited regulation, but regular auditing </a:t>
            </a:r>
          </a:p>
          <a:p>
            <a:pPr lvl="2"/>
            <a:r>
              <a:rPr lang="en-US" smtClean="0"/>
              <a:t>No special laws</a:t>
            </a:r>
          </a:p>
          <a:p>
            <a:pPr lvl="2"/>
            <a:r>
              <a:rPr lang="en-US" smtClean="0"/>
              <a:t>state introduces market elements in the higher education market</a:t>
            </a:r>
          </a:p>
          <a:p>
            <a:pPr lvl="2"/>
            <a:r>
              <a:rPr lang="en-US" smtClean="0"/>
              <a:t>creates open market structure</a:t>
            </a:r>
          </a:p>
          <a:p>
            <a:pPr lvl="2"/>
            <a:r>
              <a:rPr lang="en-US" smtClean="0"/>
              <a:t>state encourage private-public competition</a:t>
            </a:r>
          </a:p>
          <a:p>
            <a:pPr lvl="1"/>
            <a:endParaRPr lang="en-US" smtClean="0"/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457200" y="5778500"/>
            <a:ext cx="8228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* Zumeta W. (1997) State Policy and private Higher Education: Past, Present and Future. In: J. Smart (ed) Higher Education Handbook of Theory and Research. Volume XII. New York: Agathon Press: 43-106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II. Expansion –  Private Education (b)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867400"/>
          </a:xfrm>
        </p:spPr>
        <p:txBody>
          <a:bodyPr rtlCol="0">
            <a:noAutofit/>
          </a:bodyPr>
          <a:lstStyle/>
          <a:p>
            <a:pPr marL="571500" indent="-45720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Policies</a:t>
            </a:r>
            <a:r>
              <a:rPr lang="en-US" sz="2400" dirty="0" smtClean="0"/>
              <a:t> </a:t>
            </a:r>
          </a:p>
          <a:p>
            <a:pPr marL="971550" lvl="1" indent="-457200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en-US" sz="2000" dirty="0" smtClean="0"/>
              <a:t>Introduction </a:t>
            </a:r>
            <a:r>
              <a:rPr lang="en-US" sz="2000" dirty="0"/>
              <a:t>of </a:t>
            </a:r>
            <a:r>
              <a:rPr lang="en-US" sz="2000" dirty="0" smtClean="0"/>
              <a:t>market elements (marketization) in the education system</a:t>
            </a:r>
          </a:p>
          <a:p>
            <a:pPr marL="971550" lvl="1" indent="-457200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en-US" sz="2000" dirty="0" smtClean="0"/>
              <a:t>Permissive policy for private providers to </a:t>
            </a:r>
            <a:r>
              <a:rPr lang="en-US" sz="2000" dirty="0"/>
              <a:t>enter the </a:t>
            </a:r>
            <a:r>
              <a:rPr lang="en-US" sz="2000" dirty="0" smtClean="0"/>
              <a:t>market (licensure procedure)</a:t>
            </a:r>
            <a:endParaRPr lang="en-US" sz="2000" dirty="0"/>
          </a:p>
          <a:p>
            <a:pPr marL="971550" lvl="1" indent="-457200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en-US" sz="2000" dirty="0" smtClean="0"/>
              <a:t>Substitute </a:t>
            </a:r>
            <a:r>
              <a:rPr lang="en-US" sz="2000" dirty="0"/>
              <a:t>funds and / public </a:t>
            </a:r>
            <a:r>
              <a:rPr lang="en-US" sz="2000" dirty="0" smtClean="0"/>
              <a:t>funding (</a:t>
            </a:r>
            <a:r>
              <a:rPr lang="en-US" sz="2000" i="1" dirty="0" smtClean="0"/>
              <a:t>in the future!</a:t>
            </a:r>
            <a:r>
              <a:rPr lang="en-US" sz="2000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>
                <a:solidFill>
                  <a:srgbClr val="558ED5"/>
                </a:solidFill>
              </a:rPr>
              <a:t>Results</a:t>
            </a:r>
            <a:r>
              <a:rPr lang="en-US" sz="2400" dirty="0" smtClean="0"/>
              <a:t>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Increase in private education institutions (46 by 2012)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err="1" smtClean="0"/>
              <a:t>Profilization</a:t>
            </a:r>
            <a:r>
              <a:rPr lang="en-US" sz="2000" dirty="0" smtClean="0"/>
              <a:t> of higher education institutions (study programs, professional colleges).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Increase in enrollment in private education (23 500 by 2011).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>
                <a:solidFill>
                  <a:srgbClr val="558ED5"/>
                </a:solidFill>
              </a:rPr>
              <a:t>Consequences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Few elite HEIs</a:t>
            </a:r>
            <a:endParaRPr lang="en-US" sz="2000" dirty="0"/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Public </a:t>
            </a:r>
            <a:r>
              <a:rPr lang="en-US" sz="2000" dirty="0"/>
              <a:t>universities are more </a:t>
            </a:r>
            <a:r>
              <a:rPr lang="en-US" sz="2000" dirty="0" smtClean="0"/>
              <a:t>selective than private (due to state </a:t>
            </a:r>
            <a:r>
              <a:rPr lang="en-US" sz="2000" dirty="0" err="1" smtClean="0"/>
              <a:t>matura</a:t>
            </a:r>
            <a:r>
              <a:rPr lang="en-US" sz="2000" dirty="0" smtClean="0"/>
              <a:t> exam)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Private </a:t>
            </a:r>
            <a:r>
              <a:rPr lang="en-US" sz="2000" dirty="0"/>
              <a:t>might go bankrupt or </a:t>
            </a:r>
            <a:r>
              <a:rPr lang="en-US" sz="2000" dirty="0" smtClean="0"/>
              <a:t>merge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smtClean="0"/>
              <a:t>Private </a:t>
            </a:r>
            <a:r>
              <a:rPr lang="en-US" sz="2000" dirty="0"/>
              <a:t>sector is left to </a:t>
            </a:r>
            <a:r>
              <a:rPr lang="en-US" sz="2000" dirty="0" smtClean="0"/>
              <a:t>itself.</a:t>
            </a:r>
            <a:endParaRPr lang="en-US" sz="2000" dirty="0"/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endParaRPr lang="en-US" sz="2000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II. Expansion: Categories of private HEIs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143000"/>
          <a:ext cx="6934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II. Expansion: Improve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Accreditation &amp; quality assurance (</a:t>
            </a:r>
            <a:r>
              <a:rPr lang="en-US" i="1" dirty="0" smtClean="0">
                <a:solidFill>
                  <a:srgbClr val="558ED5"/>
                </a:solidFill>
              </a:rPr>
              <a:t>new quality standards &amp; benchmarks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Inform the students about the quality of the supply (</a:t>
            </a:r>
            <a:r>
              <a:rPr lang="en-US" i="1" dirty="0" smtClean="0">
                <a:solidFill>
                  <a:srgbClr val="558ED5"/>
                </a:solidFill>
              </a:rPr>
              <a:t>Ranking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Encourage the establishment of professional colleges (</a:t>
            </a:r>
            <a:r>
              <a:rPr lang="en-US" i="1" dirty="0" smtClean="0">
                <a:solidFill>
                  <a:srgbClr val="558ED5"/>
                </a:solidFill>
              </a:rPr>
              <a:t>less restrictive licensing procedure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Prepare students of secondary level for the university (</a:t>
            </a:r>
            <a:r>
              <a:rPr lang="en-US" i="1" dirty="0" smtClean="0">
                <a:solidFill>
                  <a:srgbClr val="558ED5"/>
                </a:solidFill>
              </a:rPr>
              <a:t>2+2 obligatory state examination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Obligatory certificate in English for the master-level (</a:t>
            </a:r>
            <a:r>
              <a:rPr lang="en-US" i="1" dirty="0">
                <a:solidFill>
                  <a:srgbClr val="558ED5"/>
                </a:solidFill>
              </a:rPr>
              <a:t>l</a:t>
            </a:r>
            <a:r>
              <a:rPr lang="en-US" i="1" dirty="0" smtClean="0">
                <a:solidFill>
                  <a:srgbClr val="558ED5"/>
                </a:solidFill>
              </a:rPr>
              <a:t>aw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Internationalize the HEIs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Private Education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Quality Assurance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Accreditation Agency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Accreditation Council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Ministry of Education and Science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State Standards of Evaluation and Accreditation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Yearly monitoring / inspection</a:t>
            </a: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Informing students about the quality: Ranking!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CHE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Methodology: Multidimensional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I. Expansion: Improve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Accreditation &amp; quality assurance (</a:t>
            </a:r>
            <a:r>
              <a:rPr lang="en-US" i="1" dirty="0" smtClean="0">
                <a:solidFill>
                  <a:srgbClr val="558ED5"/>
                </a:solidFill>
              </a:rPr>
              <a:t>new quality standards &amp; benchmarks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Inform the students about the quality of the supply (</a:t>
            </a:r>
            <a:r>
              <a:rPr lang="en-US" i="1" dirty="0" smtClean="0">
                <a:solidFill>
                  <a:srgbClr val="558ED5"/>
                </a:solidFill>
              </a:rPr>
              <a:t>Ranking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Encourage the establishment of professional colleges (</a:t>
            </a:r>
            <a:r>
              <a:rPr lang="en-US" i="1" dirty="0" smtClean="0">
                <a:solidFill>
                  <a:srgbClr val="558ED5"/>
                </a:solidFill>
              </a:rPr>
              <a:t>less restrictive licensing procedure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Prepare students of secondary level for the university (</a:t>
            </a:r>
            <a:r>
              <a:rPr lang="en-US" i="1" dirty="0" smtClean="0">
                <a:solidFill>
                  <a:srgbClr val="558ED5"/>
                </a:solidFill>
              </a:rPr>
              <a:t>2+2 obligatory state examination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Obligatory certificate in English for the master-level (</a:t>
            </a:r>
            <a:r>
              <a:rPr lang="en-US" i="1" dirty="0">
                <a:solidFill>
                  <a:srgbClr val="558ED5"/>
                </a:solidFill>
              </a:rPr>
              <a:t>l</a:t>
            </a:r>
            <a:r>
              <a:rPr lang="en-US" i="1" dirty="0" smtClean="0">
                <a:solidFill>
                  <a:srgbClr val="558ED5"/>
                </a:solidFill>
              </a:rPr>
              <a:t>aw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Internationalize the HEIs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II. Curriculum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2578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Evaluate</a:t>
            </a:r>
            <a:r>
              <a:rPr lang="en-GB" dirty="0" smtClean="0"/>
              <a:t> the implementation  of Bologna Standards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Follow the 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Bologna Process</a:t>
            </a:r>
            <a:r>
              <a:rPr lang="en-GB" dirty="0" smtClean="0"/>
              <a:t>: 3-cycle system;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ompetence</a:t>
            </a:r>
            <a:r>
              <a:rPr lang="en-GB" dirty="0" smtClean="0"/>
              <a:t> </a:t>
            </a:r>
            <a:r>
              <a:rPr lang="en-GB" dirty="0"/>
              <a:t>based </a:t>
            </a:r>
            <a:r>
              <a:rPr lang="en-GB" dirty="0" smtClean="0"/>
              <a:t>learning;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lexible</a:t>
            </a:r>
            <a:r>
              <a:rPr lang="en-GB" dirty="0" smtClean="0"/>
              <a:t> </a:t>
            </a:r>
            <a:r>
              <a:rPr lang="en-GB" dirty="0"/>
              <a:t>learning </a:t>
            </a:r>
            <a:r>
              <a:rPr lang="en-GB" dirty="0" smtClean="0"/>
              <a:t>paths;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Recognition &amp; mobility </a:t>
            </a:r>
            <a:r>
              <a:rPr lang="en-GB" dirty="0" smtClean="0"/>
              <a:t>(internationalize curricula)</a:t>
            </a: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Adapt/restructure</a:t>
            </a:r>
            <a:r>
              <a:rPr lang="en-GB" dirty="0" smtClean="0"/>
              <a:t> content</a:t>
            </a:r>
            <a:r>
              <a:rPr lang="en-GB" dirty="0"/>
              <a:t>, structure, teaching methods </a:t>
            </a:r>
            <a:r>
              <a:rPr lang="en-GB" dirty="0" smtClean="0"/>
              <a:t>and materials</a:t>
            </a:r>
            <a:r>
              <a:rPr lang="en-US" dirty="0"/>
              <a:t>;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/>
              <a:t>E</a:t>
            </a:r>
            <a:r>
              <a:rPr lang="en-GB" dirty="0" smtClean="0"/>
              <a:t>stablish 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joint study programmes</a:t>
            </a:r>
            <a:r>
              <a:rPr lang="en-GB" dirty="0" smtClean="0"/>
              <a:t>;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</a:t>
            </a:r>
            <a:r>
              <a:rPr lang="en-US" dirty="0" smtClean="0"/>
              <a:t>stablish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links with the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labour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market </a:t>
            </a:r>
            <a:r>
              <a:rPr lang="en-US" dirty="0" smtClean="0"/>
              <a:t>(two year vocational schooling/college).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III.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2445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Increase the autonomy of universities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/>
              <a:t>Modernise the capacity, management and governance of higher education institutions </a:t>
            </a:r>
            <a:r>
              <a:rPr lang="en-GB" dirty="0" smtClean="0"/>
              <a:t> and at the Ministry.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Management of students’ services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Build </a:t>
            </a:r>
            <a:r>
              <a:rPr lang="en-GB" dirty="0"/>
              <a:t>strategic </a:t>
            </a:r>
            <a:r>
              <a:rPr lang="en-GB" dirty="0" smtClean="0"/>
              <a:t>partnerships, international and domestic relations with the private und state actors etc.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Ensure the quality of education (QA)</a:t>
            </a: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Promote </a:t>
            </a:r>
            <a:r>
              <a:rPr lang="en-GB" dirty="0"/>
              <a:t>a quality assurance </a:t>
            </a:r>
            <a:r>
              <a:rPr lang="en-GB" dirty="0" smtClean="0"/>
              <a:t>culture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GB" dirty="0" smtClean="0"/>
              <a:t>Increase accountability (toward government and the public)</a:t>
            </a:r>
            <a:endParaRPr lang="en-GB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</a:t>
            </a:r>
            <a:r>
              <a:rPr lang="en-GB" dirty="0" err="1" smtClean="0"/>
              <a:t>nsure</a:t>
            </a:r>
            <a:r>
              <a:rPr lang="en-GB" dirty="0" smtClean="0"/>
              <a:t> equality </a:t>
            </a:r>
            <a:r>
              <a:rPr lang="en-GB" dirty="0"/>
              <a:t>and </a:t>
            </a:r>
            <a:r>
              <a:rPr lang="en-GB" dirty="0" smtClean="0"/>
              <a:t>transparency in accessing the </a:t>
            </a:r>
            <a:r>
              <a:rPr lang="en-GB" dirty="0"/>
              <a:t>higher education</a:t>
            </a:r>
            <a:endParaRPr lang="en-US" dirty="0"/>
          </a:p>
          <a:p>
            <a:pPr marL="457200" lvl="1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III. Governance: Accountability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Appointment (government or </a:t>
            </a:r>
            <a:r>
              <a:rPr lang="en-US" smtClean="0">
                <a:solidFill>
                  <a:srgbClr val="558ED5"/>
                </a:solidFill>
              </a:rPr>
              <a:t>board</a:t>
            </a:r>
            <a:r>
              <a:rPr lang="en-US" smtClean="0"/>
              <a:t>)</a:t>
            </a:r>
          </a:p>
          <a:p>
            <a:r>
              <a:rPr lang="en-US" smtClean="0"/>
              <a:t>Representation (</a:t>
            </a:r>
            <a:r>
              <a:rPr lang="en-US" smtClean="0">
                <a:solidFill>
                  <a:srgbClr val="558ED5"/>
                </a:solidFill>
              </a:rPr>
              <a:t>internal + external</a:t>
            </a:r>
            <a:r>
              <a:rPr lang="en-US" smtClean="0"/>
              <a:t>)</a:t>
            </a:r>
          </a:p>
          <a:p>
            <a:r>
              <a:rPr lang="en-US" smtClean="0"/>
              <a:t>Financial accountability (</a:t>
            </a:r>
            <a:r>
              <a:rPr lang="en-US" smtClean="0">
                <a:solidFill>
                  <a:srgbClr val="558ED5"/>
                </a:solidFill>
              </a:rPr>
              <a:t>budget</a:t>
            </a:r>
            <a:r>
              <a:rPr lang="en-US" smtClean="0"/>
              <a:t>)</a:t>
            </a:r>
          </a:p>
          <a:p>
            <a:r>
              <a:rPr lang="en-US" smtClean="0"/>
              <a:t>Differentiated  functions between academics and executives.</a:t>
            </a:r>
          </a:p>
          <a:p>
            <a:r>
              <a:rPr lang="en-US" smtClean="0"/>
              <a:t>Performance – (</a:t>
            </a:r>
            <a:r>
              <a:rPr lang="en-US" smtClean="0">
                <a:solidFill>
                  <a:srgbClr val="558ED5"/>
                </a:solidFill>
              </a:rPr>
              <a:t>reporting + monitoring + ranking + accreditation</a:t>
            </a:r>
            <a:r>
              <a:rPr lang="en-US" smtClean="0"/>
              <a:t>)</a:t>
            </a:r>
          </a:p>
          <a:p>
            <a:r>
              <a:rPr lang="en-US" smtClean="0"/>
              <a:t>Responsiveness toward market needs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IV. Research and Development: Strategy and Instruments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334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Document: National Strategy of Science, Technology and Innovation, 2009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Integration of the research institutes in the higher education system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Innovation (applied research)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Establishment of interdisciplinary centers (Technology Transfer Centers and Agencies)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Assist in the development </a:t>
            </a:r>
            <a:r>
              <a:rPr lang="en-US" sz="2200" dirty="0"/>
              <a:t>of the local community and </a:t>
            </a:r>
            <a:r>
              <a:rPr lang="en-US" sz="2200" dirty="0" smtClean="0"/>
              <a:t>businesses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Set up networks of cooperation with the most important industries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Share costs with the private sector and attract funds from international research programs.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Raise public awareness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 smtClean="0"/>
              <a:t>Achieve excellence in the priority areas of development (agro-food and tourism)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sz="2200" dirty="0" smtClean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882</Words>
  <Application>Microsoft Macintosh PowerPoint</Application>
  <PresentationFormat>On-screen Show (4:3)</PresentationFormat>
  <Paragraphs>142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Arial</vt:lpstr>
      <vt:lpstr>Wingdings</vt:lpstr>
      <vt:lpstr>Office Theme</vt:lpstr>
      <vt:lpstr>Higher Education Reform in Albania</vt:lpstr>
      <vt:lpstr>Outline</vt:lpstr>
      <vt:lpstr>Central Authorities</vt:lpstr>
      <vt:lpstr>Objectives of the strategy</vt:lpstr>
      <vt:lpstr>Strategic priorities</vt:lpstr>
      <vt:lpstr>Approach: Reform &amp; Innovation</vt:lpstr>
      <vt:lpstr>Main Areas of Reform</vt:lpstr>
      <vt:lpstr>Strategy Evaluation: Problems</vt:lpstr>
      <vt:lpstr>II. Expansion: Instruments</vt:lpstr>
      <vt:lpstr>II. Expansion: e.g private education (a)</vt:lpstr>
      <vt:lpstr>II. Expansion –  Private Education (b)</vt:lpstr>
      <vt:lpstr>II. Expansion: Categories of private HEIs</vt:lpstr>
      <vt:lpstr>II. Expansion: Improve quality</vt:lpstr>
      <vt:lpstr>Private Education II</vt:lpstr>
      <vt:lpstr>I. Expansion: Improve quality</vt:lpstr>
      <vt:lpstr>II. Curriculum Reform</vt:lpstr>
      <vt:lpstr>III. Governance</vt:lpstr>
      <vt:lpstr>III. Governance: Accountability</vt:lpstr>
      <vt:lpstr>IV. Research and Development: Strategy and Instruments</vt:lpstr>
    </vt:vector>
  </TitlesOfParts>
  <Company>Ministria e Arsimit dhe Shkences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Education Reform in Albania</dc:title>
  <dc:creator>Arjan Shahini</dc:creator>
  <cp:lastModifiedBy>profesor</cp:lastModifiedBy>
  <cp:revision>10</cp:revision>
  <dcterms:created xsi:type="dcterms:W3CDTF">2012-05-24T09:07:40Z</dcterms:created>
  <dcterms:modified xsi:type="dcterms:W3CDTF">2012-06-06T06:38:40Z</dcterms:modified>
</cp:coreProperties>
</file>