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7" r:id="rId4"/>
    <p:sldId id="259" r:id="rId5"/>
    <p:sldId id="274" r:id="rId6"/>
    <p:sldId id="263" r:id="rId7"/>
    <p:sldId id="265" r:id="rId8"/>
    <p:sldId id="266" r:id="rId9"/>
    <p:sldId id="268" r:id="rId10"/>
    <p:sldId id="267" r:id="rId11"/>
    <p:sldId id="269" r:id="rId12"/>
    <p:sldId id="272" r:id="rId13"/>
    <p:sldId id="273" r:id="rId14"/>
    <p:sldId id="276" r:id="rId15"/>
    <p:sldId id="277" r:id="rId16"/>
    <p:sldId id="270" r:id="rId17"/>
    <p:sldId id="278" r:id="rId18"/>
    <p:sldId id="271"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45" autoAdjust="0"/>
  </p:normalViewPr>
  <p:slideViewPr>
    <p:cSldViewPr>
      <p:cViewPr varScale="1">
        <p:scale>
          <a:sx n="66" d="100"/>
          <a:sy n="66" d="100"/>
        </p:scale>
        <p:origin x="-98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hyperlink" Target="http://ttf.ugd.edu.mk/index.php?option=com_content&amp;view=article&amp;id=6&amp;Itemid=11&amp;lang=en" TargetMode="External"/><Relationship Id="rId13" Type="http://schemas.openxmlformats.org/officeDocument/2006/relationships/hyperlink" Target="http://fmu.ugd.edu.mk/index.php?option=com_content&amp;view=article&amp;id=49&amp;Itemid=55&amp;lang=en" TargetMode="External"/><Relationship Id="rId3" Type="http://schemas.openxmlformats.org/officeDocument/2006/relationships/hyperlink" Target="http://pf.ugd.edu.mk/index.php?option=com_content&amp;view=article&amp;id=51&amp;Itemid=58&amp;lang=en" TargetMode="External"/><Relationship Id="rId7" Type="http://schemas.openxmlformats.org/officeDocument/2006/relationships/hyperlink" Target="http://etf.ugd.edu.mk/index.php?lang=en" TargetMode="External"/><Relationship Id="rId12" Type="http://schemas.openxmlformats.org/officeDocument/2006/relationships/hyperlink" Target="http://pra.ugd.edu.mk/index.php?option=com_content&amp;view=article&amp;id=44&amp;Itemid=27&amp;lang=en" TargetMode="External"/><Relationship Id="rId2" Type="http://schemas.openxmlformats.org/officeDocument/2006/relationships/hyperlink" Target="http://frgp.ugd.edu.mk/index.php?option=com_content&amp;view=article&amp;id=49&amp;Itemid=60&amp;lang=en" TargetMode="External"/><Relationship Id="rId1" Type="http://schemas.openxmlformats.org/officeDocument/2006/relationships/hyperlink" Target="http://int.ugd.edu.mk/index.php/en/university/rectors-office" TargetMode="External"/><Relationship Id="rId6" Type="http://schemas.openxmlformats.org/officeDocument/2006/relationships/hyperlink" Target="http://mf.ugd.edu.mk/index.php?option=com_content&amp;view=article&amp;id=5&amp;Itemid=11&amp;lang=en" TargetMode="External"/><Relationship Id="rId11" Type="http://schemas.openxmlformats.org/officeDocument/2006/relationships/hyperlink" Target="http://ftb.ugd.edu.mk/index.php?option=com_content&amp;view=article&amp;id=9&amp;Itemid=11&amp;lang=en" TargetMode="External"/><Relationship Id="rId5" Type="http://schemas.openxmlformats.org/officeDocument/2006/relationships/hyperlink" Target="http://inf.ugd.edu.mk/index.php?option=com_content&amp;view=article&amp;id=57&amp;Itemid=56&amp;lang=en" TargetMode="External"/><Relationship Id="rId10" Type="http://schemas.openxmlformats.org/officeDocument/2006/relationships/hyperlink" Target="http://eco.ugd.edu.mk/index.php?option=com_content&amp;view=article&amp;id=54&amp;Itemid=55&amp;lang=en" TargetMode="External"/><Relationship Id="rId4" Type="http://schemas.openxmlformats.org/officeDocument/2006/relationships/hyperlink" Target="http://zem.ugd.edu.mk/index.php?option=com_content&amp;view=article&amp;id=14&amp;Itemid=15&amp;lang=en" TargetMode="External"/><Relationship Id="rId9" Type="http://schemas.openxmlformats.org/officeDocument/2006/relationships/hyperlink" Target="http://ff.ugd.edu.mk/index.php?option=com_content&amp;view=article&amp;id=3&amp;Itemid=2&amp;lang=en" TargetMode="External"/><Relationship Id="rId14"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4063EE-65A2-4111-B5AB-C0EE5AFE351D}" type="doc">
      <dgm:prSet loTypeId="urn:microsoft.com/office/officeart/2005/8/layout/hList7" loCatId="picture" qsTypeId="urn:microsoft.com/office/officeart/2005/8/quickstyle/3d4" qsCatId="3D" csTypeId="urn:microsoft.com/office/officeart/2005/8/colors/colorful5" csCatId="colorful" phldr="1"/>
      <dgm:spPr/>
      <dgm:t>
        <a:bodyPr/>
        <a:lstStyle/>
        <a:p>
          <a:endParaRPr lang="mk-MK"/>
        </a:p>
      </dgm:t>
    </dgm:pt>
    <dgm:pt modelId="{AEBD60F9-7A77-408C-99C2-EEB508FFF283}">
      <dgm:prSet phldrT="[Text]"/>
      <dgm:spPr/>
      <dgm:t>
        <a:bodyPr/>
        <a:lstStyle/>
        <a:p>
          <a:r>
            <a:rPr lang="en-US" b="1" dirty="0" smtClean="0">
              <a:latin typeface="Arial" pitchFamily="34" charset="0"/>
              <a:cs typeface="Arial" pitchFamily="34" charset="0"/>
            </a:rPr>
            <a:t>CAMPUS 1</a:t>
          </a:r>
          <a:endParaRPr lang="mk-MK" dirty="0"/>
        </a:p>
      </dgm:t>
    </dgm:pt>
    <dgm:pt modelId="{6D465865-DF28-4824-8626-FE9A43C89F38}" type="parTrans" cxnId="{577F8363-7984-4ACF-B0EF-6F85DE762F67}">
      <dgm:prSet/>
      <dgm:spPr/>
      <dgm:t>
        <a:bodyPr/>
        <a:lstStyle/>
        <a:p>
          <a:endParaRPr lang="mk-MK"/>
        </a:p>
      </dgm:t>
    </dgm:pt>
    <dgm:pt modelId="{792CAC8B-CE6A-41D7-871E-D08615CDA3E1}" type="sibTrans" cxnId="{577F8363-7984-4ACF-B0EF-6F85DE762F67}">
      <dgm:prSet/>
      <dgm:spPr/>
      <dgm:t>
        <a:bodyPr/>
        <a:lstStyle/>
        <a:p>
          <a:endParaRPr lang="mk-MK"/>
        </a:p>
      </dgm:t>
    </dgm:pt>
    <dgm:pt modelId="{E45EF504-B1EF-44CA-84DB-B045DA74125C}">
      <dgm:prSet phldrT="[Text]"/>
      <dgm:spPr/>
      <dgm:t>
        <a:bodyPr/>
        <a:lstStyle/>
        <a:p>
          <a:r>
            <a:rPr lang="en-US" b="1" dirty="0" smtClean="0">
              <a:latin typeface="Arial" pitchFamily="34" charset="0"/>
              <a:cs typeface="Arial" pitchFamily="34" charset="0"/>
              <a:hlinkClick xmlns:r="http://schemas.openxmlformats.org/officeDocument/2006/relationships" r:id="rId1"/>
            </a:rPr>
            <a:t>Rector’s Office</a:t>
          </a:r>
          <a:endParaRPr lang="mk-MK" dirty="0"/>
        </a:p>
      </dgm:t>
    </dgm:pt>
    <dgm:pt modelId="{EC8551F3-9469-49FE-BE69-CE40A7D73CC9}" type="parTrans" cxnId="{14E33D19-AB68-4E05-BE1F-534E4F1DCF4C}">
      <dgm:prSet/>
      <dgm:spPr/>
      <dgm:t>
        <a:bodyPr/>
        <a:lstStyle/>
        <a:p>
          <a:endParaRPr lang="mk-MK"/>
        </a:p>
      </dgm:t>
    </dgm:pt>
    <dgm:pt modelId="{9CE8B797-91A4-4787-823D-35638CD1873B}" type="sibTrans" cxnId="{14E33D19-AB68-4E05-BE1F-534E4F1DCF4C}">
      <dgm:prSet/>
      <dgm:spPr/>
      <dgm:t>
        <a:bodyPr/>
        <a:lstStyle/>
        <a:p>
          <a:endParaRPr lang="mk-MK"/>
        </a:p>
      </dgm:t>
    </dgm:pt>
    <dgm:pt modelId="{31CCF634-7227-4389-8708-F859A52E5895}">
      <dgm:prSet phldrT="[Text]"/>
      <dgm:spPr/>
      <dgm:t>
        <a:bodyPr/>
        <a:lstStyle/>
        <a:p>
          <a:r>
            <a:rPr lang="en-US" b="1" dirty="0" smtClean="0">
              <a:latin typeface="Arial" pitchFamily="34" charset="0"/>
              <a:cs typeface="Arial" pitchFamily="34" charset="0"/>
            </a:rPr>
            <a:t>CAMPUS 2</a:t>
          </a:r>
          <a:endParaRPr lang="mk-MK" dirty="0"/>
        </a:p>
      </dgm:t>
    </dgm:pt>
    <dgm:pt modelId="{E4ADC3BB-DAE4-4630-807E-1B7A52C8425F}" type="parTrans" cxnId="{0C58D69E-AC89-47F3-B1B0-83FEDF312DBB}">
      <dgm:prSet/>
      <dgm:spPr/>
      <dgm:t>
        <a:bodyPr/>
        <a:lstStyle/>
        <a:p>
          <a:endParaRPr lang="mk-MK"/>
        </a:p>
      </dgm:t>
    </dgm:pt>
    <dgm:pt modelId="{C73CE56A-B0EC-4BA7-B91A-DD230B848D34}" type="sibTrans" cxnId="{0C58D69E-AC89-47F3-B1B0-83FEDF312DBB}">
      <dgm:prSet/>
      <dgm:spPr/>
      <dgm:t>
        <a:bodyPr/>
        <a:lstStyle/>
        <a:p>
          <a:endParaRPr lang="mk-MK"/>
        </a:p>
      </dgm:t>
    </dgm:pt>
    <dgm:pt modelId="{ACF04953-6814-46A0-A8C2-26343C1328E9}">
      <dgm:prSet phldrT="[Text]"/>
      <dgm:spPr/>
      <dgm:t>
        <a:bodyPr/>
        <a:lstStyle/>
        <a:p>
          <a:r>
            <a:rPr lang="en-US" b="1" dirty="0" smtClean="0">
              <a:latin typeface="Arial" pitchFamily="34" charset="0"/>
              <a:cs typeface="Arial" pitchFamily="34" charset="0"/>
              <a:hlinkClick xmlns:r="http://schemas.openxmlformats.org/officeDocument/2006/relationships" r:id="rId2"/>
            </a:rPr>
            <a:t>Faculty of natural and technical sciences</a:t>
          </a:r>
          <a:endParaRPr lang="mk-MK" dirty="0"/>
        </a:p>
      </dgm:t>
    </dgm:pt>
    <dgm:pt modelId="{662CC39C-7995-4EEB-90F0-A7514979B7E8}" type="parTrans" cxnId="{8841EEDA-C68B-4D53-91E1-A3EE3A588F1D}">
      <dgm:prSet/>
      <dgm:spPr/>
      <dgm:t>
        <a:bodyPr/>
        <a:lstStyle/>
        <a:p>
          <a:endParaRPr lang="mk-MK"/>
        </a:p>
      </dgm:t>
    </dgm:pt>
    <dgm:pt modelId="{1C6BA09D-33D4-4EA4-948C-112FAF404DB5}" type="sibTrans" cxnId="{8841EEDA-C68B-4D53-91E1-A3EE3A588F1D}">
      <dgm:prSet/>
      <dgm:spPr/>
      <dgm:t>
        <a:bodyPr/>
        <a:lstStyle/>
        <a:p>
          <a:endParaRPr lang="mk-MK"/>
        </a:p>
      </dgm:t>
    </dgm:pt>
    <dgm:pt modelId="{FE4EA61B-F37F-44FB-9034-B98FEC581E78}">
      <dgm:prSet phldrT="[Text]"/>
      <dgm:spPr/>
      <dgm:t>
        <a:bodyPr/>
        <a:lstStyle/>
        <a:p>
          <a:r>
            <a:rPr lang="en-US" b="1" dirty="0" smtClean="0">
              <a:solidFill>
                <a:prstClr val="black"/>
              </a:solidFill>
              <a:latin typeface="Arial" pitchFamily="34" charset="0"/>
              <a:cs typeface="Arial" pitchFamily="34" charset="0"/>
            </a:rPr>
            <a:t>CAMPUS 3</a:t>
          </a:r>
          <a:endParaRPr lang="mk-MK" dirty="0"/>
        </a:p>
      </dgm:t>
    </dgm:pt>
    <dgm:pt modelId="{248E7381-1CB9-4A45-97DC-E6EFAB6D87B8}" type="parTrans" cxnId="{5FF53BEB-8F97-4825-9A04-2C9CD3EF07C5}">
      <dgm:prSet/>
      <dgm:spPr/>
      <dgm:t>
        <a:bodyPr/>
        <a:lstStyle/>
        <a:p>
          <a:endParaRPr lang="mk-MK"/>
        </a:p>
      </dgm:t>
    </dgm:pt>
    <dgm:pt modelId="{DF25482F-50FD-4047-82F5-E522627F6B7A}" type="sibTrans" cxnId="{5FF53BEB-8F97-4825-9A04-2C9CD3EF07C5}">
      <dgm:prSet/>
      <dgm:spPr/>
      <dgm:t>
        <a:bodyPr/>
        <a:lstStyle/>
        <a:p>
          <a:endParaRPr lang="mk-MK"/>
        </a:p>
      </dgm:t>
    </dgm:pt>
    <dgm:pt modelId="{C17E23B5-4B74-4D12-A4B5-46F84294C1C8}">
      <dgm:prSet phldrT="[Text]"/>
      <dgm:spPr/>
      <dgm:t>
        <a:bodyPr/>
        <a:lstStyle/>
        <a:p>
          <a:r>
            <a:rPr lang="en-US" b="1" u="sng" dirty="0" smtClean="0">
              <a:solidFill>
                <a:schemeClr val="accent6">
                  <a:lumMod val="75000"/>
                </a:schemeClr>
              </a:solidFill>
              <a:latin typeface="Arial" pitchFamily="34" charset="0"/>
              <a:cs typeface="Arial" pitchFamily="34" charset="0"/>
            </a:rPr>
            <a:t>Faculty of Medical Sciences</a:t>
          </a:r>
          <a:endParaRPr lang="mk-MK" dirty="0"/>
        </a:p>
      </dgm:t>
    </dgm:pt>
    <dgm:pt modelId="{044598E5-1937-4113-8269-1AE8AD8CCB92}" type="parTrans" cxnId="{BBB68721-C7AA-4B12-8C57-079A2F415FB9}">
      <dgm:prSet/>
      <dgm:spPr/>
      <dgm:t>
        <a:bodyPr/>
        <a:lstStyle/>
        <a:p>
          <a:endParaRPr lang="mk-MK"/>
        </a:p>
      </dgm:t>
    </dgm:pt>
    <dgm:pt modelId="{EAC4D69B-CA95-49E0-8FB1-BDF7A19319C2}" type="sibTrans" cxnId="{BBB68721-C7AA-4B12-8C57-079A2F415FB9}">
      <dgm:prSet/>
      <dgm:spPr/>
      <dgm:t>
        <a:bodyPr/>
        <a:lstStyle/>
        <a:p>
          <a:endParaRPr lang="mk-MK"/>
        </a:p>
      </dgm:t>
    </dgm:pt>
    <dgm:pt modelId="{23CAFB93-723C-49BD-99DE-FF9DB0466206}">
      <dgm:prSet phldrT="[Text]"/>
      <dgm:spPr/>
      <dgm:t>
        <a:bodyPr/>
        <a:lstStyle/>
        <a:p>
          <a:r>
            <a:rPr lang="en-US" b="1" dirty="0" smtClean="0">
              <a:solidFill>
                <a:prstClr val="black"/>
              </a:solidFill>
              <a:latin typeface="Arial" pitchFamily="34" charset="0"/>
              <a:cs typeface="Arial" pitchFamily="34" charset="0"/>
            </a:rPr>
            <a:t>CAMPUS 4</a:t>
          </a:r>
          <a:endParaRPr lang="mk-MK" dirty="0"/>
        </a:p>
      </dgm:t>
    </dgm:pt>
    <dgm:pt modelId="{F20E9C84-37C2-4B1C-8785-EEB7E5588AE7}" type="parTrans" cxnId="{FF886B78-1132-4A3D-90B3-D084E07D960E}">
      <dgm:prSet/>
      <dgm:spPr/>
      <dgm:t>
        <a:bodyPr/>
        <a:lstStyle/>
        <a:p>
          <a:endParaRPr lang="mk-MK"/>
        </a:p>
      </dgm:t>
    </dgm:pt>
    <dgm:pt modelId="{ABD7B95F-49A4-42DE-A9D1-5832FB0C6BF5}" type="sibTrans" cxnId="{FF886B78-1132-4A3D-90B3-D084E07D960E}">
      <dgm:prSet/>
      <dgm:spPr/>
      <dgm:t>
        <a:bodyPr/>
        <a:lstStyle/>
        <a:p>
          <a:endParaRPr lang="mk-MK"/>
        </a:p>
      </dgm:t>
    </dgm:pt>
    <dgm:pt modelId="{19CD28E2-2CFE-4D23-A5A9-BB62BBFC57F7}">
      <dgm:prSet phldrT="[Text]"/>
      <dgm:spPr/>
      <dgm:t>
        <a:bodyPr/>
        <a:lstStyle/>
        <a:p>
          <a:r>
            <a:rPr lang="en-US" b="1" dirty="0" smtClean="0">
              <a:solidFill>
                <a:prstClr val="black"/>
              </a:solidFill>
              <a:latin typeface="Arial" pitchFamily="34" charset="0"/>
              <a:cs typeface="Arial" pitchFamily="34" charset="0"/>
              <a:hlinkClick xmlns:r="http://schemas.openxmlformats.org/officeDocument/2006/relationships" r:id="rId3"/>
            </a:rPr>
            <a:t>Faculty of Education</a:t>
          </a:r>
          <a:endParaRPr lang="mk-MK" dirty="0"/>
        </a:p>
      </dgm:t>
    </dgm:pt>
    <dgm:pt modelId="{8116C5CB-E978-4194-A143-E29B4FE5AB98}" type="parTrans" cxnId="{6A419966-1E47-49A0-93B9-72B6CA169658}">
      <dgm:prSet/>
      <dgm:spPr/>
      <dgm:t>
        <a:bodyPr/>
        <a:lstStyle/>
        <a:p>
          <a:endParaRPr lang="mk-MK"/>
        </a:p>
      </dgm:t>
    </dgm:pt>
    <dgm:pt modelId="{F1C97AFD-C559-4D93-8527-CE504A916BD8}" type="sibTrans" cxnId="{6A419966-1E47-49A0-93B9-72B6CA169658}">
      <dgm:prSet/>
      <dgm:spPr/>
      <dgm:t>
        <a:bodyPr/>
        <a:lstStyle/>
        <a:p>
          <a:endParaRPr lang="mk-MK"/>
        </a:p>
      </dgm:t>
    </dgm:pt>
    <dgm:pt modelId="{7BE202B7-FF71-4B5E-A0CF-8AEB30AE6926}">
      <dgm:prSet/>
      <dgm:spPr/>
      <dgm:t>
        <a:bodyPr/>
        <a:lstStyle/>
        <a:p>
          <a:endParaRPr lang="mk-MK" b="1" dirty="0">
            <a:latin typeface="Arial" pitchFamily="34" charset="0"/>
            <a:cs typeface="Arial" pitchFamily="34" charset="0"/>
          </a:endParaRPr>
        </a:p>
      </dgm:t>
    </dgm:pt>
    <dgm:pt modelId="{50DF7BBF-9AF8-42F5-826A-9251438B7A19}" type="parTrans" cxnId="{243F1C65-7840-4B83-A329-C8069F6B71CD}">
      <dgm:prSet/>
      <dgm:spPr/>
      <dgm:t>
        <a:bodyPr/>
        <a:lstStyle/>
        <a:p>
          <a:endParaRPr lang="mk-MK"/>
        </a:p>
      </dgm:t>
    </dgm:pt>
    <dgm:pt modelId="{3FB7F8DC-6451-4096-ACE5-5AFB190703CD}" type="sibTrans" cxnId="{243F1C65-7840-4B83-A329-C8069F6B71CD}">
      <dgm:prSet/>
      <dgm:spPr/>
      <dgm:t>
        <a:bodyPr/>
        <a:lstStyle/>
        <a:p>
          <a:endParaRPr lang="mk-MK"/>
        </a:p>
      </dgm:t>
    </dgm:pt>
    <dgm:pt modelId="{AA971F1E-1A92-4D7E-B68B-DDC3D0D25285}">
      <dgm:prSet/>
      <dgm:spPr/>
      <dgm:t>
        <a:bodyPr/>
        <a:lstStyle/>
        <a:p>
          <a:r>
            <a:rPr lang="en-US" b="1" dirty="0" smtClean="0">
              <a:latin typeface="Arial" pitchFamily="34" charset="0"/>
              <a:cs typeface="Arial" pitchFamily="34" charset="0"/>
              <a:hlinkClick xmlns:r="http://schemas.openxmlformats.org/officeDocument/2006/relationships" r:id="rId4"/>
            </a:rPr>
            <a:t>Faculty of Agriculture</a:t>
          </a:r>
          <a:endParaRPr lang="mk-MK" b="1" dirty="0">
            <a:latin typeface="Arial" pitchFamily="34" charset="0"/>
            <a:cs typeface="Arial" pitchFamily="34" charset="0"/>
          </a:endParaRPr>
        </a:p>
      </dgm:t>
    </dgm:pt>
    <dgm:pt modelId="{62B3A0E2-A731-41ED-90E5-94E040184162}" type="parTrans" cxnId="{781BB3B8-1500-4A46-A84D-7BCF3180F0D3}">
      <dgm:prSet/>
      <dgm:spPr/>
      <dgm:t>
        <a:bodyPr/>
        <a:lstStyle/>
        <a:p>
          <a:endParaRPr lang="mk-MK"/>
        </a:p>
      </dgm:t>
    </dgm:pt>
    <dgm:pt modelId="{EFAACD5B-37B1-4208-8A18-183CFC618114}" type="sibTrans" cxnId="{781BB3B8-1500-4A46-A84D-7BCF3180F0D3}">
      <dgm:prSet/>
      <dgm:spPr/>
      <dgm:t>
        <a:bodyPr/>
        <a:lstStyle/>
        <a:p>
          <a:endParaRPr lang="mk-MK"/>
        </a:p>
      </dgm:t>
    </dgm:pt>
    <dgm:pt modelId="{07E669D5-B44E-4741-80FB-108075BD1DFD}">
      <dgm:prSet/>
      <dgm:spPr/>
      <dgm:t>
        <a:bodyPr/>
        <a:lstStyle/>
        <a:p>
          <a:endParaRPr lang="mk-MK" b="1" dirty="0" smtClean="0">
            <a:latin typeface="Arial" pitchFamily="34" charset="0"/>
            <a:cs typeface="Arial" pitchFamily="34" charset="0"/>
          </a:endParaRPr>
        </a:p>
      </dgm:t>
    </dgm:pt>
    <dgm:pt modelId="{602AEC64-4932-4C95-91A2-EAE14952E23E}" type="parTrans" cxnId="{D1D05347-E03F-4CFA-93BF-2B6353CA2BFE}">
      <dgm:prSet/>
      <dgm:spPr/>
      <dgm:t>
        <a:bodyPr/>
        <a:lstStyle/>
        <a:p>
          <a:endParaRPr lang="mk-MK"/>
        </a:p>
      </dgm:t>
    </dgm:pt>
    <dgm:pt modelId="{F8F5E4BA-389B-479E-B812-5DE967474EE2}" type="sibTrans" cxnId="{D1D05347-E03F-4CFA-93BF-2B6353CA2BFE}">
      <dgm:prSet/>
      <dgm:spPr/>
      <dgm:t>
        <a:bodyPr/>
        <a:lstStyle/>
        <a:p>
          <a:endParaRPr lang="mk-MK"/>
        </a:p>
      </dgm:t>
    </dgm:pt>
    <dgm:pt modelId="{85708D4E-60A0-45EF-AEB8-C15E22503717}">
      <dgm:prSet/>
      <dgm:spPr/>
      <dgm:t>
        <a:bodyPr/>
        <a:lstStyle/>
        <a:p>
          <a:r>
            <a:rPr lang="en-US" b="1" dirty="0" smtClean="0">
              <a:latin typeface="Arial" pitchFamily="34" charset="0"/>
              <a:cs typeface="Arial" pitchFamily="34" charset="0"/>
              <a:hlinkClick xmlns:r="http://schemas.openxmlformats.org/officeDocument/2006/relationships" r:id="rId5"/>
            </a:rPr>
            <a:t>Faculty of computer science and information technologies</a:t>
          </a:r>
          <a:endParaRPr lang="mk-MK" b="1" dirty="0">
            <a:latin typeface="Arial" pitchFamily="34" charset="0"/>
            <a:cs typeface="Arial" pitchFamily="34" charset="0"/>
          </a:endParaRPr>
        </a:p>
      </dgm:t>
    </dgm:pt>
    <dgm:pt modelId="{881726CC-F19A-45F8-91B5-4DE65FCA848A}" type="parTrans" cxnId="{4E7F7736-57C5-4439-8AA6-5758ABEA9B70}">
      <dgm:prSet/>
      <dgm:spPr/>
      <dgm:t>
        <a:bodyPr/>
        <a:lstStyle/>
        <a:p>
          <a:endParaRPr lang="mk-MK"/>
        </a:p>
      </dgm:t>
    </dgm:pt>
    <dgm:pt modelId="{196F62F4-4592-43A1-A9B9-FE4931EC9A72}" type="sibTrans" cxnId="{4E7F7736-57C5-4439-8AA6-5758ABEA9B70}">
      <dgm:prSet/>
      <dgm:spPr/>
      <dgm:t>
        <a:bodyPr/>
        <a:lstStyle/>
        <a:p>
          <a:endParaRPr lang="mk-MK"/>
        </a:p>
      </dgm:t>
    </dgm:pt>
    <dgm:pt modelId="{78308417-0B36-4B09-8EEB-AE78CD39137C}">
      <dgm:prSet/>
      <dgm:spPr/>
      <dgm:t>
        <a:bodyPr/>
        <a:lstStyle/>
        <a:p>
          <a:endParaRPr lang="mk-MK" b="1" dirty="0">
            <a:latin typeface="Arial" pitchFamily="34" charset="0"/>
            <a:cs typeface="Arial" pitchFamily="34" charset="0"/>
          </a:endParaRPr>
        </a:p>
      </dgm:t>
    </dgm:pt>
    <dgm:pt modelId="{EAC1FE8F-6563-48A4-80F1-F3D17475F14B}" type="parTrans" cxnId="{88600A30-3E84-40F0-9959-4D0A6F516D39}">
      <dgm:prSet/>
      <dgm:spPr/>
      <dgm:t>
        <a:bodyPr/>
        <a:lstStyle/>
        <a:p>
          <a:endParaRPr lang="mk-MK"/>
        </a:p>
      </dgm:t>
    </dgm:pt>
    <dgm:pt modelId="{C43D608A-C577-422F-B891-659172F3E84E}" type="sibTrans" cxnId="{88600A30-3E84-40F0-9959-4D0A6F516D39}">
      <dgm:prSet/>
      <dgm:spPr/>
      <dgm:t>
        <a:bodyPr/>
        <a:lstStyle/>
        <a:p>
          <a:endParaRPr lang="mk-MK"/>
        </a:p>
      </dgm:t>
    </dgm:pt>
    <dgm:pt modelId="{859558B8-868B-44CE-A264-41B853334567}">
      <dgm:prSet/>
      <dgm:spPr/>
      <dgm:t>
        <a:bodyPr/>
        <a:lstStyle/>
        <a:p>
          <a:r>
            <a:rPr lang="en-US" b="1" dirty="0" smtClean="0">
              <a:latin typeface="Arial" pitchFamily="34" charset="0"/>
              <a:cs typeface="Arial" pitchFamily="34" charset="0"/>
              <a:hlinkClick xmlns:r="http://schemas.openxmlformats.org/officeDocument/2006/relationships" r:id="rId6"/>
            </a:rPr>
            <a:t>Faculty of mechanical engineering </a:t>
          </a:r>
          <a:r>
            <a:rPr lang="mk-MK" b="1" dirty="0" smtClean="0">
              <a:latin typeface="Arial" pitchFamily="34" charset="0"/>
              <a:cs typeface="Arial" pitchFamily="34" charset="0"/>
            </a:rPr>
            <a:t> </a:t>
          </a:r>
          <a:endParaRPr lang="mk-MK" b="1" dirty="0">
            <a:latin typeface="Arial" pitchFamily="34" charset="0"/>
            <a:cs typeface="Arial" pitchFamily="34" charset="0"/>
          </a:endParaRPr>
        </a:p>
      </dgm:t>
    </dgm:pt>
    <dgm:pt modelId="{AB05F7C2-9399-41DB-BE55-31410E3506C8}" type="parTrans" cxnId="{8733A43F-B993-4866-9DA4-CC0C1427640D}">
      <dgm:prSet/>
      <dgm:spPr/>
      <dgm:t>
        <a:bodyPr/>
        <a:lstStyle/>
        <a:p>
          <a:endParaRPr lang="mk-MK"/>
        </a:p>
      </dgm:t>
    </dgm:pt>
    <dgm:pt modelId="{6ACCA070-E414-4153-89D3-A778230F443C}" type="sibTrans" cxnId="{8733A43F-B993-4866-9DA4-CC0C1427640D}">
      <dgm:prSet/>
      <dgm:spPr/>
      <dgm:t>
        <a:bodyPr/>
        <a:lstStyle/>
        <a:p>
          <a:endParaRPr lang="mk-MK"/>
        </a:p>
      </dgm:t>
    </dgm:pt>
    <dgm:pt modelId="{24B492E9-45F4-4127-98A6-0184C0A7C19A}">
      <dgm:prSet/>
      <dgm:spPr/>
      <dgm:t>
        <a:bodyPr/>
        <a:lstStyle/>
        <a:p>
          <a:r>
            <a:rPr lang="en-US" b="1" dirty="0" smtClean="0">
              <a:latin typeface="Arial" pitchFamily="34" charset="0"/>
              <a:cs typeface="Arial" pitchFamily="34" charset="0"/>
              <a:hlinkClick xmlns:r="http://schemas.openxmlformats.org/officeDocument/2006/relationships" r:id="rId7"/>
            </a:rPr>
            <a:t>Faculty of electrical engineering</a:t>
          </a:r>
          <a:endParaRPr lang="mk-MK" b="1" dirty="0">
            <a:latin typeface="Arial" pitchFamily="34" charset="0"/>
            <a:cs typeface="Arial" pitchFamily="34" charset="0"/>
          </a:endParaRPr>
        </a:p>
      </dgm:t>
    </dgm:pt>
    <dgm:pt modelId="{74DB06E5-D921-4A33-9D53-295B0D3FE546}" type="parTrans" cxnId="{B299576C-EEC3-40CA-A799-8A95E439DACE}">
      <dgm:prSet/>
      <dgm:spPr/>
      <dgm:t>
        <a:bodyPr/>
        <a:lstStyle/>
        <a:p>
          <a:endParaRPr lang="mk-MK"/>
        </a:p>
      </dgm:t>
    </dgm:pt>
    <dgm:pt modelId="{1106633D-4E94-45A5-A60F-2270E16CB484}" type="sibTrans" cxnId="{B299576C-EEC3-40CA-A799-8A95E439DACE}">
      <dgm:prSet/>
      <dgm:spPr/>
      <dgm:t>
        <a:bodyPr/>
        <a:lstStyle/>
        <a:p>
          <a:endParaRPr lang="mk-MK"/>
        </a:p>
      </dgm:t>
    </dgm:pt>
    <dgm:pt modelId="{0B9E2AFD-998E-480D-8A97-A4DECD93FC93}">
      <dgm:prSet/>
      <dgm:spPr/>
      <dgm:t>
        <a:bodyPr/>
        <a:lstStyle/>
        <a:p>
          <a:endParaRPr lang="mk-MK" b="1" dirty="0">
            <a:latin typeface="Arial" pitchFamily="34" charset="0"/>
            <a:cs typeface="Arial" pitchFamily="34" charset="0"/>
          </a:endParaRPr>
        </a:p>
      </dgm:t>
    </dgm:pt>
    <dgm:pt modelId="{6BBD1390-CBA5-4082-99D0-CF5CD7A97806}" type="parTrans" cxnId="{F03E9349-9551-43A0-960C-745249B42A9B}">
      <dgm:prSet/>
      <dgm:spPr/>
      <dgm:t>
        <a:bodyPr/>
        <a:lstStyle/>
        <a:p>
          <a:endParaRPr lang="mk-MK"/>
        </a:p>
      </dgm:t>
    </dgm:pt>
    <dgm:pt modelId="{98E8AEFE-FD2D-4B31-A3D9-A14BA2A73748}" type="sibTrans" cxnId="{F03E9349-9551-43A0-960C-745249B42A9B}">
      <dgm:prSet/>
      <dgm:spPr/>
      <dgm:t>
        <a:bodyPr/>
        <a:lstStyle/>
        <a:p>
          <a:endParaRPr lang="mk-MK"/>
        </a:p>
      </dgm:t>
    </dgm:pt>
    <dgm:pt modelId="{F0FFE53E-B64A-478E-8D44-0C8208DBB2DE}">
      <dgm:prSet/>
      <dgm:spPr/>
      <dgm:t>
        <a:bodyPr/>
        <a:lstStyle/>
        <a:p>
          <a:r>
            <a:rPr lang="en-US" b="1" dirty="0" smtClean="0">
              <a:latin typeface="Arial" pitchFamily="34" charset="0"/>
              <a:cs typeface="Arial" pitchFamily="34" charset="0"/>
              <a:hlinkClick xmlns:r="http://schemas.openxmlformats.org/officeDocument/2006/relationships" r:id="rId8"/>
            </a:rPr>
            <a:t>Faculty of technology </a:t>
          </a:r>
          <a:endParaRPr lang="mk-MK" dirty="0"/>
        </a:p>
      </dgm:t>
    </dgm:pt>
    <dgm:pt modelId="{F0BDECB7-C893-4D6F-B4A0-0E74B7EF45B1}" type="parTrans" cxnId="{1ABF37DB-F800-46EA-BBDD-7DCA859AA265}">
      <dgm:prSet/>
      <dgm:spPr/>
      <dgm:t>
        <a:bodyPr/>
        <a:lstStyle/>
        <a:p>
          <a:endParaRPr lang="mk-MK"/>
        </a:p>
      </dgm:t>
    </dgm:pt>
    <dgm:pt modelId="{D459D987-C765-4D14-9CAE-A67D886B9108}" type="sibTrans" cxnId="{1ABF37DB-F800-46EA-BBDD-7DCA859AA265}">
      <dgm:prSet/>
      <dgm:spPr/>
      <dgm:t>
        <a:bodyPr/>
        <a:lstStyle/>
        <a:p>
          <a:endParaRPr lang="mk-MK"/>
        </a:p>
      </dgm:t>
    </dgm:pt>
    <dgm:pt modelId="{80D37590-820C-428F-AFF8-BE79CD42FC4E}">
      <dgm:prSet/>
      <dgm:spPr/>
      <dgm:t>
        <a:bodyPr/>
        <a:lstStyle/>
        <a:p>
          <a:r>
            <a:rPr lang="en-US" b="1" smtClean="0">
              <a:solidFill>
                <a:schemeClr val="accent6">
                  <a:lumMod val="75000"/>
                </a:schemeClr>
              </a:solidFill>
              <a:latin typeface="Arial" pitchFamily="34" charset="0"/>
              <a:cs typeface="Arial" pitchFamily="34" charset="0"/>
            </a:rPr>
            <a:t>Medicine </a:t>
          </a:r>
          <a:endParaRPr lang="en-US" b="1" dirty="0" smtClean="0">
            <a:solidFill>
              <a:schemeClr val="accent6">
                <a:lumMod val="75000"/>
              </a:schemeClr>
            </a:solidFill>
            <a:latin typeface="Arial" pitchFamily="34" charset="0"/>
            <a:cs typeface="Arial" pitchFamily="34" charset="0"/>
          </a:endParaRPr>
        </a:p>
      </dgm:t>
    </dgm:pt>
    <dgm:pt modelId="{8FF6A007-DD6B-4D3C-9B6C-E0E8C95F9DEB}" type="parTrans" cxnId="{15892AD2-A97F-4E6C-BB6C-C69485908834}">
      <dgm:prSet/>
      <dgm:spPr/>
      <dgm:t>
        <a:bodyPr/>
        <a:lstStyle/>
        <a:p>
          <a:endParaRPr lang="mk-MK"/>
        </a:p>
      </dgm:t>
    </dgm:pt>
    <dgm:pt modelId="{91697D15-48BA-489B-9040-078C11B1A2F2}" type="sibTrans" cxnId="{15892AD2-A97F-4E6C-BB6C-C69485908834}">
      <dgm:prSet/>
      <dgm:spPr/>
      <dgm:t>
        <a:bodyPr/>
        <a:lstStyle/>
        <a:p>
          <a:endParaRPr lang="mk-MK"/>
        </a:p>
      </dgm:t>
    </dgm:pt>
    <dgm:pt modelId="{6F1821A1-8309-4D36-8AFB-15B6E111EEA4}">
      <dgm:prSet/>
      <dgm:spPr/>
      <dgm:t>
        <a:bodyPr/>
        <a:lstStyle/>
        <a:p>
          <a:r>
            <a:rPr lang="en-US" b="1" smtClean="0">
              <a:solidFill>
                <a:schemeClr val="accent6">
                  <a:lumMod val="75000"/>
                </a:schemeClr>
              </a:solidFill>
              <a:latin typeface="Arial" pitchFamily="34" charset="0"/>
              <a:cs typeface="Arial" pitchFamily="34" charset="0"/>
            </a:rPr>
            <a:t>Dentisrty</a:t>
          </a:r>
          <a:endParaRPr lang="en-US" b="1" dirty="0" smtClean="0">
            <a:solidFill>
              <a:schemeClr val="accent6">
                <a:lumMod val="75000"/>
              </a:schemeClr>
            </a:solidFill>
            <a:latin typeface="Arial" pitchFamily="34" charset="0"/>
            <a:cs typeface="Arial" pitchFamily="34" charset="0"/>
          </a:endParaRPr>
        </a:p>
      </dgm:t>
    </dgm:pt>
    <dgm:pt modelId="{74A50344-6CC1-40B8-ADAD-001B07829E42}" type="parTrans" cxnId="{7B99EA2C-9BE0-4305-96B5-76BE3560C25D}">
      <dgm:prSet/>
      <dgm:spPr/>
      <dgm:t>
        <a:bodyPr/>
        <a:lstStyle/>
        <a:p>
          <a:endParaRPr lang="mk-MK"/>
        </a:p>
      </dgm:t>
    </dgm:pt>
    <dgm:pt modelId="{047DEC75-C226-4FD1-A09A-8B530E42DE32}" type="sibTrans" cxnId="{7B99EA2C-9BE0-4305-96B5-76BE3560C25D}">
      <dgm:prSet/>
      <dgm:spPr/>
      <dgm:t>
        <a:bodyPr/>
        <a:lstStyle/>
        <a:p>
          <a:endParaRPr lang="mk-MK"/>
        </a:p>
      </dgm:t>
    </dgm:pt>
    <dgm:pt modelId="{F6B3312B-6215-4F16-8A3B-8FAEFC8A1E76}">
      <dgm:prSet/>
      <dgm:spPr/>
      <dgm:t>
        <a:bodyPr/>
        <a:lstStyle/>
        <a:p>
          <a:r>
            <a:rPr lang="en-US" b="1" smtClean="0">
              <a:solidFill>
                <a:schemeClr val="accent6">
                  <a:lumMod val="75000"/>
                </a:schemeClr>
              </a:solidFill>
              <a:latin typeface="Arial" pitchFamily="34" charset="0"/>
              <a:cs typeface="Arial" pitchFamily="34" charset="0"/>
            </a:rPr>
            <a:t>Pharmacy</a:t>
          </a:r>
          <a:endParaRPr lang="en-US" b="1" dirty="0" smtClean="0">
            <a:solidFill>
              <a:schemeClr val="accent6">
                <a:lumMod val="75000"/>
              </a:schemeClr>
            </a:solidFill>
            <a:latin typeface="Arial" pitchFamily="34" charset="0"/>
            <a:cs typeface="Arial" pitchFamily="34" charset="0"/>
          </a:endParaRPr>
        </a:p>
      </dgm:t>
    </dgm:pt>
    <dgm:pt modelId="{BFC5FF2D-879B-4B75-88E7-DCBDFF05E998}" type="parTrans" cxnId="{A4CEF11D-9330-4A47-BED4-933449DF481F}">
      <dgm:prSet/>
      <dgm:spPr/>
      <dgm:t>
        <a:bodyPr/>
        <a:lstStyle/>
        <a:p>
          <a:endParaRPr lang="mk-MK"/>
        </a:p>
      </dgm:t>
    </dgm:pt>
    <dgm:pt modelId="{D97A7A40-C598-475D-B8CF-750855CB04BC}" type="sibTrans" cxnId="{A4CEF11D-9330-4A47-BED4-933449DF481F}">
      <dgm:prSet/>
      <dgm:spPr/>
      <dgm:t>
        <a:bodyPr/>
        <a:lstStyle/>
        <a:p>
          <a:endParaRPr lang="mk-MK"/>
        </a:p>
      </dgm:t>
    </dgm:pt>
    <dgm:pt modelId="{01484171-4816-44AB-A628-F9FA0AC8A322}">
      <dgm:prSet/>
      <dgm:spPr/>
      <dgm:t>
        <a:bodyPr/>
        <a:lstStyle/>
        <a:p>
          <a:r>
            <a:rPr lang="en-US" b="1" dirty="0" smtClean="0">
              <a:solidFill>
                <a:schemeClr val="accent6">
                  <a:lumMod val="75000"/>
                </a:schemeClr>
              </a:solidFill>
              <a:latin typeface="Arial" pitchFamily="34" charset="0"/>
              <a:cs typeface="Arial" pitchFamily="34" charset="0"/>
            </a:rPr>
            <a:t>Professional studies – 3 years</a:t>
          </a:r>
        </a:p>
      </dgm:t>
    </dgm:pt>
    <dgm:pt modelId="{C21A6806-84A4-40D6-ACC6-0D1246C6A71C}" type="parTrans" cxnId="{56961C66-CCE1-405B-9777-188749A6FCB7}">
      <dgm:prSet/>
      <dgm:spPr/>
      <dgm:t>
        <a:bodyPr/>
        <a:lstStyle/>
        <a:p>
          <a:endParaRPr lang="mk-MK"/>
        </a:p>
      </dgm:t>
    </dgm:pt>
    <dgm:pt modelId="{FB2B9FA1-BE11-4397-ACFF-54E3A90874E3}" type="sibTrans" cxnId="{56961C66-CCE1-405B-9777-188749A6FCB7}">
      <dgm:prSet/>
      <dgm:spPr/>
      <dgm:t>
        <a:bodyPr/>
        <a:lstStyle/>
        <a:p>
          <a:endParaRPr lang="mk-MK"/>
        </a:p>
      </dgm:t>
    </dgm:pt>
    <dgm:pt modelId="{45A34FF0-8BFF-4D91-BEEF-2CEF74858A7F}">
      <dgm:prSet/>
      <dgm:spPr/>
      <dgm:t>
        <a:bodyPr/>
        <a:lstStyle/>
        <a:p>
          <a:endParaRPr lang="en-US" b="1" dirty="0">
            <a:solidFill>
              <a:prstClr val="black"/>
            </a:solidFill>
            <a:latin typeface="Arial" pitchFamily="34" charset="0"/>
            <a:cs typeface="Arial" pitchFamily="34" charset="0"/>
          </a:endParaRPr>
        </a:p>
      </dgm:t>
    </dgm:pt>
    <dgm:pt modelId="{2EBD5EDD-FB85-48DA-A3EA-BA95223A56D6}" type="parTrans" cxnId="{3196D25A-CA4E-4991-B824-B3F9F84B35BA}">
      <dgm:prSet/>
      <dgm:spPr/>
      <dgm:t>
        <a:bodyPr/>
        <a:lstStyle/>
        <a:p>
          <a:endParaRPr lang="mk-MK"/>
        </a:p>
      </dgm:t>
    </dgm:pt>
    <dgm:pt modelId="{7767B441-74A8-4582-848E-284C3E4646C6}" type="sibTrans" cxnId="{3196D25A-CA4E-4991-B824-B3F9F84B35BA}">
      <dgm:prSet/>
      <dgm:spPr/>
      <dgm:t>
        <a:bodyPr/>
        <a:lstStyle/>
        <a:p>
          <a:endParaRPr lang="mk-MK"/>
        </a:p>
      </dgm:t>
    </dgm:pt>
    <dgm:pt modelId="{482BF78E-C911-4D20-9FD6-46163E6D63D6}">
      <dgm:prSet/>
      <dgm:spPr/>
      <dgm:t>
        <a:bodyPr/>
        <a:lstStyle/>
        <a:p>
          <a:r>
            <a:rPr lang="en-US" b="1" smtClean="0">
              <a:solidFill>
                <a:prstClr val="black"/>
              </a:solidFill>
              <a:latin typeface="Arial" pitchFamily="34" charset="0"/>
              <a:cs typeface="Arial" pitchFamily="34" charset="0"/>
              <a:hlinkClick xmlns:r="http://schemas.openxmlformats.org/officeDocument/2006/relationships" r:id="rId9"/>
            </a:rPr>
            <a:t>Faculty of Philology</a:t>
          </a:r>
          <a:endParaRPr lang="en-US" b="1" dirty="0" smtClean="0">
            <a:solidFill>
              <a:prstClr val="black"/>
            </a:solidFill>
            <a:latin typeface="Arial" pitchFamily="34" charset="0"/>
            <a:cs typeface="Arial" pitchFamily="34" charset="0"/>
          </a:endParaRPr>
        </a:p>
      </dgm:t>
    </dgm:pt>
    <dgm:pt modelId="{11811CBF-229E-487B-9158-B813FA3E94A0}" type="parTrans" cxnId="{90609BF1-597F-4A8B-97F9-AA7F87C81F18}">
      <dgm:prSet/>
      <dgm:spPr/>
      <dgm:t>
        <a:bodyPr/>
        <a:lstStyle/>
        <a:p>
          <a:endParaRPr lang="mk-MK"/>
        </a:p>
      </dgm:t>
    </dgm:pt>
    <dgm:pt modelId="{94A24C2F-9D7D-481E-B81C-86888FFA49CF}" type="sibTrans" cxnId="{90609BF1-597F-4A8B-97F9-AA7F87C81F18}">
      <dgm:prSet/>
      <dgm:spPr/>
      <dgm:t>
        <a:bodyPr/>
        <a:lstStyle/>
        <a:p>
          <a:endParaRPr lang="mk-MK"/>
        </a:p>
      </dgm:t>
    </dgm:pt>
    <dgm:pt modelId="{0F4177FA-EEE5-4575-9AE0-2B1538371FFB}">
      <dgm:prSet/>
      <dgm:spPr/>
      <dgm:t>
        <a:bodyPr/>
        <a:lstStyle/>
        <a:p>
          <a:endParaRPr lang="en-US" b="1" dirty="0" smtClean="0">
            <a:solidFill>
              <a:prstClr val="black"/>
            </a:solidFill>
            <a:latin typeface="Arial" pitchFamily="34" charset="0"/>
            <a:cs typeface="Arial" pitchFamily="34" charset="0"/>
          </a:endParaRPr>
        </a:p>
      </dgm:t>
    </dgm:pt>
    <dgm:pt modelId="{1F634FC3-024B-4A07-A73A-CAD42023CFBC}" type="parTrans" cxnId="{0D9D036A-9981-4176-AA3F-935A78EDFBA3}">
      <dgm:prSet/>
      <dgm:spPr/>
      <dgm:t>
        <a:bodyPr/>
        <a:lstStyle/>
        <a:p>
          <a:endParaRPr lang="mk-MK"/>
        </a:p>
      </dgm:t>
    </dgm:pt>
    <dgm:pt modelId="{79825C7E-5EF3-404C-9F3F-89E4C5058C2E}" type="sibTrans" cxnId="{0D9D036A-9981-4176-AA3F-935A78EDFBA3}">
      <dgm:prSet/>
      <dgm:spPr/>
      <dgm:t>
        <a:bodyPr/>
        <a:lstStyle/>
        <a:p>
          <a:endParaRPr lang="mk-MK"/>
        </a:p>
      </dgm:t>
    </dgm:pt>
    <dgm:pt modelId="{91EDAAA0-B496-4F14-A0ED-602E6061A4D3}">
      <dgm:prSet/>
      <dgm:spPr/>
      <dgm:t>
        <a:bodyPr/>
        <a:lstStyle/>
        <a:p>
          <a:r>
            <a:rPr lang="en-US" b="1" smtClean="0">
              <a:solidFill>
                <a:prstClr val="black"/>
              </a:solidFill>
              <a:latin typeface="Arial" pitchFamily="34" charset="0"/>
              <a:cs typeface="Arial" pitchFamily="34" charset="0"/>
              <a:hlinkClick xmlns:r="http://schemas.openxmlformats.org/officeDocument/2006/relationships" r:id="rId10"/>
            </a:rPr>
            <a:t>Faculty of Economics</a:t>
          </a:r>
          <a:endParaRPr lang="en-US" b="1" dirty="0" smtClean="0">
            <a:solidFill>
              <a:prstClr val="black"/>
            </a:solidFill>
            <a:latin typeface="Arial" pitchFamily="34" charset="0"/>
            <a:cs typeface="Arial" pitchFamily="34" charset="0"/>
          </a:endParaRPr>
        </a:p>
      </dgm:t>
    </dgm:pt>
    <dgm:pt modelId="{8441CC91-8864-45F1-89DB-068202D88EB3}" type="parTrans" cxnId="{ED4FC082-542F-4B53-B594-DF58332EAE7F}">
      <dgm:prSet/>
      <dgm:spPr/>
      <dgm:t>
        <a:bodyPr/>
        <a:lstStyle/>
        <a:p>
          <a:endParaRPr lang="mk-MK"/>
        </a:p>
      </dgm:t>
    </dgm:pt>
    <dgm:pt modelId="{629DA8BF-E2B6-47B4-A849-CC501A26DDD0}" type="sibTrans" cxnId="{ED4FC082-542F-4B53-B594-DF58332EAE7F}">
      <dgm:prSet/>
      <dgm:spPr/>
      <dgm:t>
        <a:bodyPr/>
        <a:lstStyle/>
        <a:p>
          <a:endParaRPr lang="mk-MK"/>
        </a:p>
      </dgm:t>
    </dgm:pt>
    <dgm:pt modelId="{6D07259C-9DA7-4803-A70E-9C74A074BFE7}">
      <dgm:prSet/>
      <dgm:spPr/>
      <dgm:t>
        <a:bodyPr/>
        <a:lstStyle/>
        <a:p>
          <a:endParaRPr lang="en-US" b="1" dirty="0" smtClean="0">
            <a:solidFill>
              <a:prstClr val="black"/>
            </a:solidFill>
            <a:latin typeface="Arial" pitchFamily="34" charset="0"/>
            <a:cs typeface="Arial" pitchFamily="34" charset="0"/>
          </a:endParaRPr>
        </a:p>
      </dgm:t>
    </dgm:pt>
    <dgm:pt modelId="{6F299DC6-2338-459B-B59F-0FEFF43C1330}" type="parTrans" cxnId="{B00A495D-4A61-4CC7-A526-EAAAE3F72D2C}">
      <dgm:prSet/>
      <dgm:spPr/>
      <dgm:t>
        <a:bodyPr/>
        <a:lstStyle/>
        <a:p>
          <a:endParaRPr lang="mk-MK"/>
        </a:p>
      </dgm:t>
    </dgm:pt>
    <dgm:pt modelId="{0A94537E-056D-466B-88DA-ED7120FB4BA1}" type="sibTrans" cxnId="{B00A495D-4A61-4CC7-A526-EAAAE3F72D2C}">
      <dgm:prSet/>
      <dgm:spPr/>
      <dgm:t>
        <a:bodyPr/>
        <a:lstStyle/>
        <a:p>
          <a:endParaRPr lang="mk-MK"/>
        </a:p>
      </dgm:t>
    </dgm:pt>
    <dgm:pt modelId="{537ABC3D-1955-4CCA-9B3D-35F8E71A7E60}">
      <dgm:prSet/>
      <dgm:spPr/>
      <dgm:t>
        <a:bodyPr/>
        <a:lstStyle/>
        <a:p>
          <a:r>
            <a:rPr lang="en-US" b="1" dirty="0" smtClean="0">
              <a:latin typeface="Arial" pitchFamily="34" charset="0"/>
              <a:cs typeface="Arial" pitchFamily="34" charset="0"/>
              <a:hlinkClick xmlns:r="http://schemas.openxmlformats.org/officeDocument/2006/relationships" r:id="rId11"/>
            </a:rPr>
            <a:t>Faculty of tourism and business logistics - </a:t>
          </a:r>
          <a:r>
            <a:rPr lang="en-US" b="1" dirty="0" err="1" smtClean="0">
              <a:latin typeface="Arial" pitchFamily="34" charset="0"/>
              <a:cs typeface="Arial" pitchFamily="34" charset="0"/>
              <a:hlinkClick xmlns:r="http://schemas.openxmlformats.org/officeDocument/2006/relationships" r:id="rId11"/>
            </a:rPr>
            <a:t>Gevgelija</a:t>
          </a:r>
          <a:endParaRPr lang="en-US" b="1" dirty="0" smtClean="0">
            <a:latin typeface="Arial" pitchFamily="34" charset="0"/>
            <a:cs typeface="Arial" pitchFamily="34" charset="0"/>
          </a:endParaRPr>
        </a:p>
      </dgm:t>
    </dgm:pt>
    <dgm:pt modelId="{63B5EB7C-8D1E-47BA-82D6-AEC0CA399142}" type="parTrans" cxnId="{65CDF569-6DF2-4FEC-B284-A907F18C7C60}">
      <dgm:prSet/>
      <dgm:spPr/>
      <dgm:t>
        <a:bodyPr/>
        <a:lstStyle/>
        <a:p>
          <a:endParaRPr lang="mk-MK"/>
        </a:p>
      </dgm:t>
    </dgm:pt>
    <dgm:pt modelId="{9B59015C-0FE9-43C6-BA71-BBAF41EABAA8}" type="sibTrans" cxnId="{65CDF569-6DF2-4FEC-B284-A907F18C7C60}">
      <dgm:prSet/>
      <dgm:spPr/>
      <dgm:t>
        <a:bodyPr/>
        <a:lstStyle/>
        <a:p>
          <a:endParaRPr lang="mk-MK"/>
        </a:p>
      </dgm:t>
    </dgm:pt>
    <dgm:pt modelId="{E4C8DE10-73BF-4BA5-A1C6-0B50CC4ADAEC}">
      <dgm:prSet/>
      <dgm:spPr/>
      <dgm:t>
        <a:bodyPr/>
        <a:lstStyle/>
        <a:p>
          <a:endParaRPr lang="en-US" b="1" dirty="0" smtClean="0">
            <a:solidFill>
              <a:prstClr val="black"/>
            </a:solidFill>
            <a:latin typeface="Arial" pitchFamily="34" charset="0"/>
            <a:cs typeface="Arial" pitchFamily="34" charset="0"/>
          </a:endParaRPr>
        </a:p>
      </dgm:t>
    </dgm:pt>
    <dgm:pt modelId="{BB605236-3357-421E-85D6-D67B0B33A054}" type="parTrans" cxnId="{488A0A4D-087E-4BD5-9746-E94CEA74A483}">
      <dgm:prSet/>
      <dgm:spPr/>
      <dgm:t>
        <a:bodyPr/>
        <a:lstStyle/>
        <a:p>
          <a:endParaRPr lang="mk-MK"/>
        </a:p>
      </dgm:t>
    </dgm:pt>
    <dgm:pt modelId="{658B4F19-4A10-4EAD-AA10-F6BB64E47BF4}" type="sibTrans" cxnId="{488A0A4D-087E-4BD5-9746-E94CEA74A483}">
      <dgm:prSet/>
      <dgm:spPr/>
      <dgm:t>
        <a:bodyPr/>
        <a:lstStyle/>
        <a:p>
          <a:endParaRPr lang="mk-MK"/>
        </a:p>
      </dgm:t>
    </dgm:pt>
    <dgm:pt modelId="{64BB555A-B569-43EB-9BE1-EC6F2843C751}">
      <dgm:prSet/>
      <dgm:spPr/>
      <dgm:t>
        <a:bodyPr/>
        <a:lstStyle/>
        <a:p>
          <a:r>
            <a:rPr lang="en-US" b="1" smtClean="0">
              <a:solidFill>
                <a:prstClr val="black"/>
              </a:solidFill>
              <a:latin typeface="Arial" pitchFamily="34" charset="0"/>
              <a:cs typeface="Arial" pitchFamily="34" charset="0"/>
              <a:hlinkClick xmlns:r="http://schemas.openxmlformats.org/officeDocument/2006/relationships" r:id="rId12"/>
            </a:rPr>
            <a:t>Faculty of law - Kocani</a:t>
          </a:r>
          <a:endParaRPr lang="en-US" b="1" dirty="0" smtClean="0">
            <a:solidFill>
              <a:prstClr val="black"/>
            </a:solidFill>
            <a:latin typeface="Arial" pitchFamily="34" charset="0"/>
            <a:cs typeface="Arial" pitchFamily="34" charset="0"/>
          </a:endParaRPr>
        </a:p>
      </dgm:t>
    </dgm:pt>
    <dgm:pt modelId="{A5C8C461-344F-4CE0-A62B-BC35EE51F141}" type="parTrans" cxnId="{C23DE94D-69D0-486E-964B-9CEE56B36072}">
      <dgm:prSet/>
      <dgm:spPr/>
      <dgm:t>
        <a:bodyPr/>
        <a:lstStyle/>
        <a:p>
          <a:endParaRPr lang="mk-MK"/>
        </a:p>
      </dgm:t>
    </dgm:pt>
    <dgm:pt modelId="{2F4985C8-DCF6-4104-A48E-E8998687465E}" type="sibTrans" cxnId="{C23DE94D-69D0-486E-964B-9CEE56B36072}">
      <dgm:prSet/>
      <dgm:spPr/>
      <dgm:t>
        <a:bodyPr/>
        <a:lstStyle/>
        <a:p>
          <a:endParaRPr lang="mk-MK"/>
        </a:p>
      </dgm:t>
    </dgm:pt>
    <dgm:pt modelId="{6DD15BF2-E005-402A-9E57-EDFF15B1041F}">
      <dgm:prSet/>
      <dgm:spPr/>
      <dgm:t>
        <a:bodyPr/>
        <a:lstStyle/>
        <a:p>
          <a:endParaRPr lang="en-US" b="1" dirty="0" smtClean="0">
            <a:solidFill>
              <a:prstClr val="black"/>
            </a:solidFill>
            <a:latin typeface="Arial" pitchFamily="34" charset="0"/>
            <a:cs typeface="Arial" pitchFamily="34" charset="0"/>
          </a:endParaRPr>
        </a:p>
      </dgm:t>
    </dgm:pt>
    <dgm:pt modelId="{208CC78F-E82D-412F-AF49-20D2B2182571}" type="parTrans" cxnId="{7D49BC97-0464-4714-89F5-ADCE72ED2BBF}">
      <dgm:prSet/>
      <dgm:spPr/>
      <dgm:t>
        <a:bodyPr/>
        <a:lstStyle/>
        <a:p>
          <a:endParaRPr lang="mk-MK"/>
        </a:p>
      </dgm:t>
    </dgm:pt>
    <dgm:pt modelId="{3E17014A-C56D-42C8-90C5-E9123B9B00DF}" type="sibTrans" cxnId="{7D49BC97-0464-4714-89F5-ADCE72ED2BBF}">
      <dgm:prSet/>
      <dgm:spPr/>
      <dgm:t>
        <a:bodyPr/>
        <a:lstStyle/>
        <a:p>
          <a:endParaRPr lang="mk-MK"/>
        </a:p>
      </dgm:t>
    </dgm:pt>
    <dgm:pt modelId="{308C0AA7-2E11-44DD-AAC8-20594D0E7E5E}">
      <dgm:prSet/>
      <dgm:spPr/>
      <dgm:t>
        <a:bodyPr/>
        <a:lstStyle/>
        <a:p>
          <a:r>
            <a:rPr lang="en-US" b="1" dirty="0" smtClean="0">
              <a:solidFill>
                <a:prstClr val="black"/>
              </a:solidFill>
              <a:latin typeface="Arial" pitchFamily="34" charset="0"/>
              <a:cs typeface="Arial" pitchFamily="34" charset="0"/>
              <a:hlinkClick xmlns:r="http://schemas.openxmlformats.org/officeDocument/2006/relationships" r:id="rId13"/>
            </a:rPr>
            <a:t>Faculty of Music</a:t>
          </a:r>
          <a:endParaRPr lang="en-US" b="1" dirty="0" smtClean="0">
            <a:solidFill>
              <a:prstClr val="black"/>
            </a:solidFill>
            <a:latin typeface="Arial" pitchFamily="34" charset="0"/>
            <a:cs typeface="Arial" pitchFamily="34" charset="0"/>
          </a:endParaRPr>
        </a:p>
      </dgm:t>
    </dgm:pt>
    <dgm:pt modelId="{D718AEA1-6F28-46BF-8CC1-B44E28114CEC}" type="parTrans" cxnId="{7F4E2301-8F38-40E2-860B-21FB353012D2}">
      <dgm:prSet/>
      <dgm:spPr/>
      <dgm:t>
        <a:bodyPr/>
        <a:lstStyle/>
        <a:p>
          <a:endParaRPr lang="mk-MK"/>
        </a:p>
      </dgm:t>
    </dgm:pt>
    <dgm:pt modelId="{F55559F7-D055-4BF6-A964-B6D6C1463878}" type="sibTrans" cxnId="{7F4E2301-8F38-40E2-860B-21FB353012D2}">
      <dgm:prSet/>
      <dgm:spPr/>
      <dgm:t>
        <a:bodyPr/>
        <a:lstStyle/>
        <a:p>
          <a:endParaRPr lang="mk-MK"/>
        </a:p>
      </dgm:t>
    </dgm:pt>
    <dgm:pt modelId="{8A0F1FE9-EF21-4622-AA1B-C55A9F0F7EDD}" type="pres">
      <dgm:prSet presAssocID="{C64063EE-65A2-4111-B5AB-C0EE5AFE351D}" presName="Name0" presStyleCnt="0">
        <dgm:presLayoutVars>
          <dgm:dir/>
          <dgm:resizeHandles val="exact"/>
        </dgm:presLayoutVars>
      </dgm:prSet>
      <dgm:spPr/>
      <dgm:t>
        <a:bodyPr/>
        <a:lstStyle/>
        <a:p>
          <a:endParaRPr lang="mk-MK"/>
        </a:p>
      </dgm:t>
    </dgm:pt>
    <dgm:pt modelId="{C6882779-81A6-4191-A622-6CAF7846AACC}" type="pres">
      <dgm:prSet presAssocID="{C64063EE-65A2-4111-B5AB-C0EE5AFE351D}" presName="fgShape" presStyleLbl="fgShp" presStyleIdx="0" presStyleCnt="1"/>
      <dgm:spPr/>
    </dgm:pt>
    <dgm:pt modelId="{948AF78E-1E65-43E8-BACF-C418B36323DA}" type="pres">
      <dgm:prSet presAssocID="{C64063EE-65A2-4111-B5AB-C0EE5AFE351D}" presName="linComp" presStyleCnt="0"/>
      <dgm:spPr/>
    </dgm:pt>
    <dgm:pt modelId="{6FD0EA9B-CBC5-4A0B-BC0B-E773218DD865}" type="pres">
      <dgm:prSet presAssocID="{AEBD60F9-7A77-408C-99C2-EEB508FFF283}" presName="compNode" presStyleCnt="0"/>
      <dgm:spPr/>
    </dgm:pt>
    <dgm:pt modelId="{03B5EC77-E1B8-48D1-A216-6CA95E99247D}" type="pres">
      <dgm:prSet presAssocID="{AEBD60F9-7A77-408C-99C2-EEB508FFF283}" presName="bkgdShape" presStyleLbl="node1" presStyleIdx="0" presStyleCnt="4"/>
      <dgm:spPr/>
      <dgm:t>
        <a:bodyPr/>
        <a:lstStyle/>
        <a:p>
          <a:endParaRPr lang="mk-MK"/>
        </a:p>
      </dgm:t>
    </dgm:pt>
    <dgm:pt modelId="{A5E6C3CF-FB77-4BDF-9C27-0034E94F7736}" type="pres">
      <dgm:prSet presAssocID="{AEBD60F9-7A77-408C-99C2-EEB508FFF283}" presName="nodeTx" presStyleLbl="node1" presStyleIdx="0" presStyleCnt="4">
        <dgm:presLayoutVars>
          <dgm:bulletEnabled val="1"/>
        </dgm:presLayoutVars>
      </dgm:prSet>
      <dgm:spPr/>
      <dgm:t>
        <a:bodyPr/>
        <a:lstStyle/>
        <a:p>
          <a:endParaRPr lang="mk-MK"/>
        </a:p>
      </dgm:t>
    </dgm:pt>
    <dgm:pt modelId="{EF338A9C-9BEA-41C1-843E-4872BF22DC3A}" type="pres">
      <dgm:prSet presAssocID="{AEBD60F9-7A77-408C-99C2-EEB508FFF283}" presName="invisiNode" presStyleLbl="node1" presStyleIdx="0" presStyleCnt="4"/>
      <dgm:spPr/>
    </dgm:pt>
    <dgm:pt modelId="{EDBF3841-9247-4BC0-AA2F-66698E18168A}" type="pres">
      <dgm:prSet presAssocID="{AEBD60F9-7A77-408C-99C2-EEB508FFF283}" presName="imagNode" presStyleLbl="fgImgPlace1" presStyleIdx="0" presStyleCnt="4" custScaleX="64124" custScaleY="51987"/>
      <dgm:spPr>
        <a:blipFill>
          <a:blip xmlns:r="http://schemas.openxmlformats.org/officeDocument/2006/relationships" r:embed="rId14">
            <a:extLst>
              <a:ext uri="{28A0092B-C50C-407E-A947-70E740481C1C}"/>
            </a:extLst>
          </a:blip>
          <a:srcRect/>
          <a:stretch>
            <a:fillRect/>
          </a:stretch>
        </a:blipFill>
      </dgm:spPr>
      <dgm:t>
        <a:bodyPr/>
        <a:lstStyle/>
        <a:p>
          <a:endParaRPr lang="mk-MK"/>
        </a:p>
      </dgm:t>
    </dgm:pt>
    <dgm:pt modelId="{0896C62F-7037-4188-A57C-F6B653D95D28}" type="pres">
      <dgm:prSet presAssocID="{792CAC8B-CE6A-41D7-871E-D08615CDA3E1}" presName="sibTrans" presStyleLbl="sibTrans2D1" presStyleIdx="0" presStyleCnt="0"/>
      <dgm:spPr/>
      <dgm:t>
        <a:bodyPr/>
        <a:lstStyle/>
        <a:p>
          <a:endParaRPr lang="mk-MK"/>
        </a:p>
      </dgm:t>
    </dgm:pt>
    <dgm:pt modelId="{530D9D14-98D1-4E06-92AE-AC8BE1970424}" type="pres">
      <dgm:prSet presAssocID="{31CCF634-7227-4389-8708-F859A52E5895}" presName="compNode" presStyleCnt="0"/>
      <dgm:spPr/>
    </dgm:pt>
    <dgm:pt modelId="{E2D774F8-1690-49D8-BC1F-C6D1439651F5}" type="pres">
      <dgm:prSet presAssocID="{31CCF634-7227-4389-8708-F859A52E5895}" presName="bkgdShape" presStyleLbl="node1" presStyleIdx="1" presStyleCnt="4"/>
      <dgm:spPr/>
      <dgm:t>
        <a:bodyPr/>
        <a:lstStyle/>
        <a:p>
          <a:endParaRPr lang="mk-MK"/>
        </a:p>
      </dgm:t>
    </dgm:pt>
    <dgm:pt modelId="{42010A6B-5F6B-4297-82FA-80FEE8E4A3E9}" type="pres">
      <dgm:prSet presAssocID="{31CCF634-7227-4389-8708-F859A52E5895}" presName="nodeTx" presStyleLbl="node1" presStyleIdx="1" presStyleCnt="4">
        <dgm:presLayoutVars>
          <dgm:bulletEnabled val="1"/>
        </dgm:presLayoutVars>
      </dgm:prSet>
      <dgm:spPr/>
      <dgm:t>
        <a:bodyPr/>
        <a:lstStyle/>
        <a:p>
          <a:endParaRPr lang="mk-MK"/>
        </a:p>
      </dgm:t>
    </dgm:pt>
    <dgm:pt modelId="{59D583AD-8A08-4E03-81EC-03133B77F71F}" type="pres">
      <dgm:prSet presAssocID="{31CCF634-7227-4389-8708-F859A52E5895}" presName="invisiNode" presStyleLbl="node1" presStyleIdx="1" presStyleCnt="4"/>
      <dgm:spPr/>
    </dgm:pt>
    <dgm:pt modelId="{BDBC8D7B-A6A3-4512-9706-F8FA0813D83F}" type="pres">
      <dgm:prSet presAssocID="{31CCF634-7227-4389-8708-F859A52E5895}" presName="imagNode" presStyleLbl="fgImgPlace1" presStyleIdx="1" presStyleCnt="4" custScaleX="61135" custScaleY="51987"/>
      <dgm:spPr>
        <a:blipFill>
          <a:blip xmlns:r="http://schemas.openxmlformats.org/officeDocument/2006/relationships" r:embed="rId14">
            <a:extLst>
              <a:ext uri="{28A0092B-C50C-407E-A947-70E740481C1C}"/>
            </a:extLst>
          </a:blip>
          <a:srcRect/>
          <a:stretch>
            <a:fillRect/>
          </a:stretch>
        </a:blipFill>
      </dgm:spPr>
      <dgm:t>
        <a:bodyPr/>
        <a:lstStyle/>
        <a:p>
          <a:endParaRPr lang="mk-MK"/>
        </a:p>
      </dgm:t>
    </dgm:pt>
    <dgm:pt modelId="{06A4BB4E-527E-444C-B1D3-8E5EAA714F1F}" type="pres">
      <dgm:prSet presAssocID="{C73CE56A-B0EC-4BA7-B91A-DD230B848D34}" presName="sibTrans" presStyleLbl="sibTrans2D1" presStyleIdx="0" presStyleCnt="0"/>
      <dgm:spPr/>
      <dgm:t>
        <a:bodyPr/>
        <a:lstStyle/>
        <a:p>
          <a:endParaRPr lang="mk-MK"/>
        </a:p>
      </dgm:t>
    </dgm:pt>
    <dgm:pt modelId="{7232A1D8-9B15-409D-A576-774261BEB375}" type="pres">
      <dgm:prSet presAssocID="{FE4EA61B-F37F-44FB-9034-B98FEC581E78}" presName="compNode" presStyleCnt="0"/>
      <dgm:spPr/>
    </dgm:pt>
    <dgm:pt modelId="{71CB7DE3-78E7-40D5-B133-A1C760730136}" type="pres">
      <dgm:prSet presAssocID="{FE4EA61B-F37F-44FB-9034-B98FEC581E78}" presName="bkgdShape" presStyleLbl="node1" presStyleIdx="2" presStyleCnt="4"/>
      <dgm:spPr/>
      <dgm:t>
        <a:bodyPr/>
        <a:lstStyle/>
        <a:p>
          <a:endParaRPr lang="mk-MK"/>
        </a:p>
      </dgm:t>
    </dgm:pt>
    <dgm:pt modelId="{122D856D-21FF-47F7-8DC6-81896F96DBBC}" type="pres">
      <dgm:prSet presAssocID="{FE4EA61B-F37F-44FB-9034-B98FEC581E78}" presName="nodeTx" presStyleLbl="node1" presStyleIdx="2" presStyleCnt="4">
        <dgm:presLayoutVars>
          <dgm:bulletEnabled val="1"/>
        </dgm:presLayoutVars>
      </dgm:prSet>
      <dgm:spPr/>
      <dgm:t>
        <a:bodyPr/>
        <a:lstStyle/>
        <a:p>
          <a:endParaRPr lang="mk-MK"/>
        </a:p>
      </dgm:t>
    </dgm:pt>
    <dgm:pt modelId="{A7C8E348-DDAC-4813-AC42-5CDADBA7C59D}" type="pres">
      <dgm:prSet presAssocID="{FE4EA61B-F37F-44FB-9034-B98FEC581E78}" presName="invisiNode" presStyleLbl="node1" presStyleIdx="2" presStyleCnt="4"/>
      <dgm:spPr/>
    </dgm:pt>
    <dgm:pt modelId="{98ED38C4-08CE-486E-9004-75AF40E8F8BF}" type="pres">
      <dgm:prSet presAssocID="{FE4EA61B-F37F-44FB-9034-B98FEC581E78}" presName="imagNode" presStyleLbl="fgImgPlace1" presStyleIdx="2" presStyleCnt="4" custScaleX="66897" custScaleY="51987"/>
      <dgm:spPr>
        <a:blipFill>
          <a:blip xmlns:r="http://schemas.openxmlformats.org/officeDocument/2006/relationships" r:embed="rId14">
            <a:extLst>
              <a:ext uri="{28A0092B-C50C-407E-A947-70E740481C1C}"/>
            </a:extLst>
          </a:blip>
          <a:srcRect/>
          <a:stretch>
            <a:fillRect/>
          </a:stretch>
        </a:blipFill>
      </dgm:spPr>
      <dgm:t>
        <a:bodyPr/>
        <a:lstStyle/>
        <a:p>
          <a:endParaRPr lang="mk-MK"/>
        </a:p>
      </dgm:t>
    </dgm:pt>
    <dgm:pt modelId="{62B575BB-32AE-4B25-8C74-BAF24AD57E4D}" type="pres">
      <dgm:prSet presAssocID="{DF25482F-50FD-4047-82F5-E522627F6B7A}" presName="sibTrans" presStyleLbl="sibTrans2D1" presStyleIdx="0" presStyleCnt="0"/>
      <dgm:spPr/>
      <dgm:t>
        <a:bodyPr/>
        <a:lstStyle/>
        <a:p>
          <a:endParaRPr lang="mk-MK"/>
        </a:p>
      </dgm:t>
    </dgm:pt>
    <dgm:pt modelId="{CA010F12-97CC-4AB4-810B-90D666D4E962}" type="pres">
      <dgm:prSet presAssocID="{23CAFB93-723C-49BD-99DE-FF9DB0466206}" presName="compNode" presStyleCnt="0"/>
      <dgm:spPr/>
    </dgm:pt>
    <dgm:pt modelId="{50019008-4AF6-46C7-8EAB-4D4E2CBBE5B1}" type="pres">
      <dgm:prSet presAssocID="{23CAFB93-723C-49BD-99DE-FF9DB0466206}" presName="bkgdShape" presStyleLbl="node1" presStyleIdx="3" presStyleCnt="4"/>
      <dgm:spPr/>
      <dgm:t>
        <a:bodyPr/>
        <a:lstStyle/>
        <a:p>
          <a:endParaRPr lang="mk-MK"/>
        </a:p>
      </dgm:t>
    </dgm:pt>
    <dgm:pt modelId="{E3C063FD-0718-4A93-A4F4-AFAD390D5257}" type="pres">
      <dgm:prSet presAssocID="{23CAFB93-723C-49BD-99DE-FF9DB0466206}" presName="nodeTx" presStyleLbl="node1" presStyleIdx="3" presStyleCnt="4">
        <dgm:presLayoutVars>
          <dgm:bulletEnabled val="1"/>
        </dgm:presLayoutVars>
      </dgm:prSet>
      <dgm:spPr/>
      <dgm:t>
        <a:bodyPr/>
        <a:lstStyle/>
        <a:p>
          <a:endParaRPr lang="mk-MK"/>
        </a:p>
      </dgm:t>
    </dgm:pt>
    <dgm:pt modelId="{C0F4C1EF-B60F-494F-8CE2-6CB3209DE6F0}" type="pres">
      <dgm:prSet presAssocID="{23CAFB93-723C-49BD-99DE-FF9DB0466206}" presName="invisiNode" presStyleLbl="node1" presStyleIdx="3" presStyleCnt="4"/>
      <dgm:spPr/>
    </dgm:pt>
    <dgm:pt modelId="{8C830502-74A8-4AFB-B505-D5962B22DF90}" type="pres">
      <dgm:prSet presAssocID="{23CAFB93-723C-49BD-99DE-FF9DB0466206}" presName="imagNode" presStyleLbl="fgImgPlace1" presStyleIdx="3" presStyleCnt="4" custScaleX="55588" custScaleY="44983"/>
      <dgm:spPr>
        <a:blipFill>
          <a:blip xmlns:r="http://schemas.openxmlformats.org/officeDocument/2006/relationships" r:embed="rId14">
            <a:extLst>
              <a:ext uri="{28A0092B-C50C-407E-A947-70E740481C1C}"/>
            </a:extLst>
          </a:blip>
          <a:srcRect/>
          <a:stretch>
            <a:fillRect/>
          </a:stretch>
        </a:blipFill>
      </dgm:spPr>
      <dgm:t>
        <a:bodyPr/>
        <a:lstStyle/>
        <a:p>
          <a:endParaRPr lang="mk-MK"/>
        </a:p>
      </dgm:t>
    </dgm:pt>
  </dgm:ptLst>
  <dgm:cxnLst>
    <dgm:cxn modelId="{1FA797B3-AC09-4904-9F07-D13F8C057BEB}" type="presOf" srcId="{07E669D5-B44E-4741-80FB-108075BD1DFD}" destId="{E2D774F8-1690-49D8-BC1F-C6D1439651F5}" srcOrd="0" destOrd="4" presId="urn:microsoft.com/office/officeart/2005/8/layout/hList7"/>
    <dgm:cxn modelId="{F7746618-2147-41DC-891D-0C624D5CA5C4}" type="presOf" srcId="{6DD15BF2-E005-402A-9E57-EDFF15B1041F}" destId="{E3C063FD-0718-4A93-A4F4-AFAD390D5257}" srcOrd="1" destOrd="10" presId="urn:microsoft.com/office/officeart/2005/8/layout/hList7"/>
    <dgm:cxn modelId="{7F4E2301-8F38-40E2-860B-21FB353012D2}" srcId="{23CAFB93-723C-49BD-99DE-FF9DB0466206}" destId="{308C0AA7-2E11-44DD-AAC8-20594D0E7E5E}" srcOrd="10" destOrd="0" parTransId="{D718AEA1-6F28-46BF-8CC1-B44E28114CEC}" sibTransId="{F55559F7-D055-4BF6-A964-B6D6C1463878}"/>
    <dgm:cxn modelId="{98D801D0-3DC8-4747-8131-9B0ED19C8487}" type="presOf" srcId="{64BB555A-B569-43EB-9BE1-EC6F2843C751}" destId="{50019008-4AF6-46C7-8EAB-4D4E2CBBE5B1}" srcOrd="0" destOrd="9" presId="urn:microsoft.com/office/officeart/2005/8/layout/hList7"/>
    <dgm:cxn modelId="{007237C8-90AC-4F63-AB1F-8534CCB6CB4F}" type="presOf" srcId="{F6B3312B-6215-4F16-8A3B-8FAEFC8A1E76}" destId="{122D856D-21FF-47F7-8DC6-81896F96DBBC}" srcOrd="1" destOrd="4" presId="urn:microsoft.com/office/officeart/2005/8/layout/hList7"/>
    <dgm:cxn modelId="{CDA5EB9B-DBD9-477E-A6AC-C644A00C222A}" type="presOf" srcId="{19CD28E2-2CFE-4D23-A5A9-BB62BBFC57F7}" destId="{E3C063FD-0718-4A93-A4F4-AFAD390D5257}" srcOrd="1" destOrd="1" presId="urn:microsoft.com/office/officeart/2005/8/layout/hList7"/>
    <dgm:cxn modelId="{5168034D-F6CE-4E59-97B9-795D87C9A8E9}" type="presOf" srcId="{FE4EA61B-F37F-44FB-9034-B98FEC581E78}" destId="{71CB7DE3-78E7-40D5-B133-A1C760730136}" srcOrd="0" destOrd="0" presId="urn:microsoft.com/office/officeart/2005/8/layout/hList7"/>
    <dgm:cxn modelId="{6E4BEC06-5290-4B15-B464-760276DC63F8}" type="presOf" srcId="{792CAC8B-CE6A-41D7-871E-D08615CDA3E1}" destId="{0896C62F-7037-4188-A57C-F6B653D95D28}" srcOrd="0" destOrd="0" presId="urn:microsoft.com/office/officeart/2005/8/layout/hList7"/>
    <dgm:cxn modelId="{B7BAEF75-57F8-446B-8DD4-586B45CD649C}" type="presOf" srcId="{ACF04953-6814-46A0-A8C2-26343C1328E9}" destId="{E2D774F8-1690-49D8-BC1F-C6D1439651F5}" srcOrd="0" destOrd="1" presId="urn:microsoft.com/office/officeart/2005/8/layout/hList7"/>
    <dgm:cxn modelId="{F16D2CE0-53FB-4FB1-88A3-545DF8113D86}" type="presOf" srcId="{AEBD60F9-7A77-408C-99C2-EEB508FFF283}" destId="{03B5EC77-E1B8-48D1-A216-6CA95E99247D}" srcOrd="0" destOrd="0" presId="urn:microsoft.com/office/officeart/2005/8/layout/hList7"/>
    <dgm:cxn modelId="{2D13CA3B-C53F-4573-98E3-505284E323DB}" type="presOf" srcId="{C73CE56A-B0EC-4BA7-B91A-DD230B848D34}" destId="{06A4BB4E-527E-444C-B1D3-8E5EAA714F1F}" srcOrd="0" destOrd="0" presId="urn:microsoft.com/office/officeart/2005/8/layout/hList7"/>
    <dgm:cxn modelId="{8841EEDA-C68B-4D53-91E1-A3EE3A588F1D}" srcId="{31CCF634-7227-4389-8708-F859A52E5895}" destId="{ACF04953-6814-46A0-A8C2-26343C1328E9}" srcOrd="0" destOrd="0" parTransId="{662CC39C-7995-4EEB-90F0-A7514979B7E8}" sibTransId="{1C6BA09D-33D4-4EA4-948C-112FAF404DB5}"/>
    <dgm:cxn modelId="{AA5989B4-8105-4BA2-8C0F-C7330671CB67}" type="presOf" srcId="{19CD28E2-2CFE-4D23-A5A9-BB62BBFC57F7}" destId="{50019008-4AF6-46C7-8EAB-4D4E2CBBE5B1}" srcOrd="0" destOrd="1" presId="urn:microsoft.com/office/officeart/2005/8/layout/hList7"/>
    <dgm:cxn modelId="{448B0B23-D733-4C58-906B-C184A5001876}" type="presOf" srcId="{6DD15BF2-E005-402A-9E57-EDFF15B1041F}" destId="{50019008-4AF6-46C7-8EAB-4D4E2CBBE5B1}" srcOrd="0" destOrd="10" presId="urn:microsoft.com/office/officeart/2005/8/layout/hList7"/>
    <dgm:cxn modelId="{F193CB0D-D91A-4801-BB5D-6B2F3E734896}" type="presOf" srcId="{23CAFB93-723C-49BD-99DE-FF9DB0466206}" destId="{E3C063FD-0718-4A93-A4F4-AFAD390D5257}" srcOrd="1" destOrd="0" presId="urn:microsoft.com/office/officeart/2005/8/layout/hList7"/>
    <dgm:cxn modelId="{651FCACA-5645-48CC-8D0E-309E81A76913}" type="presOf" srcId="{6D07259C-9DA7-4803-A70E-9C74A074BFE7}" destId="{E3C063FD-0718-4A93-A4F4-AFAD390D5257}" srcOrd="1" destOrd="6" presId="urn:microsoft.com/office/officeart/2005/8/layout/hList7"/>
    <dgm:cxn modelId="{CCF4C3C0-F854-49E5-B42C-4A61343AFAE7}" type="presOf" srcId="{0F4177FA-EEE5-4575-9AE0-2B1538371FFB}" destId="{50019008-4AF6-46C7-8EAB-4D4E2CBBE5B1}" srcOrd="0" destOrd="4" presId="urn:microsoft.com/office/officeart/2005/8/layout/hList7"/>
    <dgm:cxn modelId="{88600A30-3E84-40F0-9959-4D0A6F516D39}" srcId="{31CCF634-7227-4389-8708-F859A52E5895}" destId="{78308417-0B36-4B09-8EEB-AE78CD39137C}" srcOrd="5" destOrd="0" parTransId="{EAC1FE8F-6563-48A4-80F1-F3D17475F14B}" sibTransId="{C43D608A-C577-422F-B891-659172F3E84E}"/>
    <dgm:cxn modelId="{0C58D69E-AC89-47F3-B1B0-83FEDF312DBB}" srcId="{C64063EE-65A2-4111-B5AB-C0EE5AFE351D}" destId="{31CCF634-7227-4389-8708-F859A52E5895}" srcOrd="1" destOrd="0" parTransId="{E4ADC3BB-DAE4-4630-807E-1B7A52C8425F}" sibTransId="{C73CE56A-B0EC-4BA7-B91A-DD230B848D34}"/>
    <dgm:cxn modelId="{FCCAEB9B-466A-4CDE-B103-9EFBB446B767}" type="presOf" srcId="{24B492E9-45F4-4127-98A6-0184C0A7C19A}" destId="{42010A6B-5F6B-4297-82FA-80FEE8E4A3E9}" srcOrd="1" destOrd="8" presId="urn:microsoft.com/office/officeart/2005/8/layout/hList7"/>
    <dgm:cxn modelId="{E04714C1-0BB5-4621-95B7-94BB0E2FB1C6}" type="presOf" srcId="{482BF78E-C911-4D20-9FD6-46163E6D63D6}" destId="{50019008-4AF6-46C7-8EAB-4D4E2CBBE5B1}" srcOrd="0" destOrd="3" presId="urn:microsoft.com/office/officeart/2005/8/layout/hList7"/>
    <dgm:cxn modelId="{F9536E14-1A04-4941-B840-C00126A500E4}" type="presOf" srcId="{0F4177FA-EEE5-4575-9AE0-2B1538371FFB}" destId="{E3C063FD-0718-4A93-A4F4-AFAD390D5257}" srcOrd="1" destOrd="4" presId="urn:microsoft.com/office/officeart/2005/8/layout/hList7"/>
    <dgm:cxn modelId="{8733A43F-B993-4866-9DA4-CC0C1427640D}" srcId="{31CCF634-7227-4389-8708-F859A52E5895}" destId="{859558B8-868B-44CE-A264-41B853334567}" srcOrd="6" destOrd="0" parTransId="{AB05F7C2-9399-41DB-BE55-31410E3506C8}" sibTransId="{6ACCA070-E414-4153-89D3-A778230F443C}"/>
    <dgm:cxn modelId="{4E7F7736-57C5-4439-8AA6-5758ABEA9B70}" srcId="{31CCF634-7227-4389-8708-F859A52E5895}" destId="{85708D4E-60A0-45EF-AEB8-C15E22503717}" srcOrd="4" destOrd="0" parTransId="{881726CC-F19A-45F8-91B5-4DE65FCA848A}" sibTransId="{196F62F4-4592-43A1-A9B9-FE4931EC9A72}"/>
    <dgm:cxn modelId="{A2E1BDF8-7188-42E7-8F23-CA59B97C3559}" type="presOf" srcId="{AA971F1E-1A92-4D7E-B68B-DDC3D0D25285}" destId="{42010A6B-5F6B-4297-82FA-80FEE8E4A3E9}" srcOrd="1" destOrd="3" presId="urn:microsoft.com/office/officeart/2005/8/layout/hList7"/>
    <dgm:cxn modelId="{4BA754F3-090F-4221-BB63-013213DE4F03}" type="presOf" srcId="{E45EF504-B1EF-44CA-84DB-B045DA74125C}" destId="{03B5EC77-E1B8-48D1-A216-6CA95E99247D}" srcOrd="0" destOrd="1" presId="urn:microsoft.com/office/officeart/2005/8/layout/hList7"/>
    <dgm:cxn modelId="{3DACB018-7CED-4925-BDB7-C78017637210}" type="presOf" srcId="{E4C8DE10-73BF-4BA5-A1C6-0B50CC4ADAEC}" destId="{50019008-4AF6-46C7-8EAB-4D4E2CBBE5B1}" srcOrd="0" destOrd="8" presId="urn:microsoft.com/office/officeart/2005/8/layout/hList7"/>
    <dgm:cxn modelId="{1ABF37DB-F800-46EA-BBDD-7DCA859AA265}" srcId="{31CCF634-7227-4389-8708-F859A52E5895}" destId="{F0FFE53E-B64A-478E-8D44-0C8208DBB2DE}" srcOrd="9" destOrd="0" parTransId="{F0BDECB7-C893-4D6F-B4A0-0E74B7EF45B1}" sibTransId="{D459D987-C765-4D14-9CAE-A67D886B9108}"/>
    <dgm:cxn modelId="{B299576C-EEC3-40CA-A799-8A95E439DACE}" srcId="{31CCF634-7227-4389-8708-F859A52E5895}" destId="{24B492E9-45F4-4127-98A6-0184C0A7C19A}" srcOrd="7" destOrd="0" parTransId="{74DB06E5-D921-4A33-9D53-295B0D3FE546}" sibTransId="{1106633D-4E94-45A5-A60F-2270E16CB484}"/>
    <dgm:cxn modelId="{5C0368DE-25AA-4F38-96FB-1061FB82BC80}" type="presOf" srcId="{0B9E2AFD-998E-480D-8A97-A4DECD93FC93}" destId="{42010A6B-5F6B-4297-82FA-80FEE8E4A3E9}" srcOrd="1" destOrd="9" presId="urn:microsoft.com/office/officeart/2005/8/layout/hList7"/>
    <dgm:cxn modelId="{B00A495D-4A61-4CC7-A526-EAAAE3F72D2C}" srcId="{23CAFB93-723C-49BD-99DE-FF9DB0466206}" destId="{6D07259C-9DA7-4803-A70E-9C74A074BFE7}" srcOrd="5" destOrd="0" parTransId="{6F299DC6-2338-459B-B59F-0FEFF43C1330}" sibTransId="{0A94537E-056D-466B-88DA-ED7120FB4BA1}"/>
    <dgm:cxn modelId="{5D61A3E6-87D7-41B7-8D2C-B65E578E9963}" type="presOf" srcId="{308C0AA7-2E11-44DD-AAC8-20594D0E7E5E}" destId="{50019008-4AF6-46C7-8EAB-4D4E2CBBE5B1}" srcOrd="0" destOrd="11" presId="urn:microsoft.com/office/officeart/2005/8/layout/hList7"/>
    <dgm:cxn modelId="{32A750CF-5E02-4B25-BF5E-86DC187A2E42}" type="presOf" srcId="{78308417-0B36-4B09-8EEB-AE78CD39137C}" destId="{E2D774F8-1690-49D8-BC1F-C6D1439651F5}" srcOrd="0" destOrd="6" presId="urn:microsoft.com/office/officeart/2005/8/layout/hList7"/>
    <dgm:cxn modelId="{02908F32-5BDB-42AB-A213-8EEE9652D3E5}" type="presOf" srcId="{482BF78E-C911-4D20-9FD6-46163E6D63D6}" destId="{E3C063FD-0718-4A93-A4F4-AFAD390D5257}" srcOrd="1" destOrd="3" presId="urn:microsoft.com/office/officeart/2005/8/layout/hList7"/>
    <dgm:cxn modelId="{AB9FDE84-782B-464A-BDAD-8590A60E594C}" type="presOf" srcId="{C17E23B5-4B74-4D12-A4B5-46F84294C1C8}" destId="{71CB7DE3-78E7-40D5-B133-A1C760730136}" srcOrd="0" destOrd="1" presId="urn:microsoft.com/office/officeart/2005/8/layout/hList7"/>
    <dgm:cxn modelId="{7D49BC97-0464-4714-89F5-ADCE72ED2BBF}" srcId="{23CAFB93-723C-49BD-99DE-FF9DB0466206}" destId="{6DD15BF2-E005-402A-9E57-EDFF15B1041F}" srcOrd="9" destOrd="0" parTransId="{208CC78F-E82D-412F-AF49-20D2B2182571}" sibTransId="{3E17014A-C56D-42C8-90C5-E9123B9B00DF}"/>
    <dgm:cxn modelId="{577F8363-7984-4ACF-B0EF-6F85DE762F67}" srcId="{C64063EE-65A2-4111-B5AB-C0EE5AFE351D}" destId="{AEBD60F9-7A77-408C-99C2-EEB508FFF283}" srcOrd="0" destOrd="0" parTransId="{6D465865-DF28-4824-8626-FE9A43C89F38}" sibTransId="{792CAC8B-CE6A-41D7-871E-D08615CDA3E1}"/>
    <dgm:cxn modelId="{B657DF4E-977C-4D94-9B49-BECE6F27030D}" type="presOf" srcId="{6F1821A1-8309-4D36-8AFB-15B6E111EEA4}" destId="{122D856D-21FF-47F7-8DC6-81896F96DBBC}" srcOrd="1" destOrd="3" presId="urn:microsoft.com/office/officeart/2005/8/layout/hList7"/>
    <dgm:cxn modelId="{202E3687-1DD7-44A4-B507-A704120D3754}" type="presOf" srcId="{64BB555A-B569-43EB-9BE1-EC6F2843C751}" destId="{E3C063FD-0718-4A93-A4F4-AFAD390D5257}" srcOrd="1" destOrd="9" presId="urn:microsoft.com/office/officeart/2005/8/layout/hList7"/>
    <dgm:cxn modelId="{56961C66-CCE1-405B-9777-188749A6FCB7}" srcId="{C17E23B5-4B74-4D12-A4B5-46F84294C1C8}" destId="{01484171-4816-44AB-A628-F9FA0AC8A322}" srcOrd="3" destOrd="0" parTransId="{C21A6806-84A4-40D6-ACC6-0D1246C6A71C}" sibTransId="{FB2B9FA1-BE11-4397-ACFF-54E3A90874E3}"/>
    <dgm:cxn modelId="{FD867E9E-BB0A-449A-AB25-A9BCC1093FED}" type="presOf" srcId="{E4C8DE10-73BF-4BA5-A1C6-0B50CC4ADAEC}" destId="{E3C063FD-0718-4A93-A4F4-AFAD390D5257}" srcOrd="1" destOrd="8" presId="urn:microsoft.com/office/officeart/2005/8/layout/hList7"/>
    <dgm:cxn modelId="{0355B160-4911-493F-82DA-311C30B59C7E}" type="presOf" srcId="{45A34FF0-8BFF-4D91-BEEF-2CEF74858A7F}" destId="{E3C063FD-0718-4A93-A4F4-AFAD390D5257}" srcOrd="1" destOrd="2" presId="urn:microsoft.com/office/officeart/2005/8/layout/hList7"/>
    <dgm:cxn modelId="{C23DE94D-69D0-486E-964B-9CEE56B36072}" srcId="{23CAFB93-723C-49BD-99DE-FF9DB0466206}" destId="{64BB555A-B569-43EB-9BE1-EC6F2843C751}" srcOrd="8" destOrd="0" parTransId="{A5C8C461-344F-4CE0-A62B-BC35EE51F141}" sibTransId="{2F4985C8-DCF6-4104-A48E-E8998687465E}"/>
    <dgm:cxn modelId="{EDCEFA88-ABFD-4F71-9F07-CA295DDF20C1}" type="presOf" srcId="{308C0AA7-2E11-44DD-AAC8-20594D0E7E5E}" destId="{E3C063FD-0718-4A93-A4F4-AFAD390D5257}" srcOrd="1" destOrd="11" presId="urn:microsoft.com/office/officeart/2005/8/layout/hList7"/>
    <dgm:cxn modelId="{9EC3D301-D34C-4779-A6AC-A10EA0AB27B3}" type="presOf" srcId="{85708D4E-60A0-45EF-AEB8-C15E22503717}" destId="{42010A6B-5F6B-4297-82FA-80FEE8E4A3E9}" srcOrd="1" destOrd="5" presId="urn:microsoft.com/office/officeart/2005/8/layout/hList7"/>
    <dgm:cxn modelId="{90609BF1-597F-4A8B-97F9-AA7F87C81F18}" srcId="{23CAFB93-723C-49BD-99DE-FF9DB0466206}" destId="{482BF78E-C911-4D20-9FD6-46163E6D63D6}" srcOrd="2" destOrd="0" parTransId="{11811CBF-229E-487B-9158-B813FA3E94A0}" sibTransId="{94A24C2F-9D7D-481E-B81C-86888FFA49CF}"/>
    <dgm:cxn modelId="{244B8857-3B96-48A9-AFBF-A31F32FBF790}" type="presOf" srcId="{DF25482F-50FD-4047-82F5-E522627F6B7A}" destId="{62B575BB-32AE-4B25-8C74-BAF24AD57E4D}" srcOrd="0" destOrd="0" presId="urn:microsoft.com/office/officeart/2005/8/layout/hList7"/>
    <dgm:cxn modelId="{ED4FC082-542F-4B53-B594-DF58332EAE7F}" srcId="{23CAFB93-723C-49BD-99DE-FF9DB0466206}" destId="{91EDAAA0-B496-4F14-A0ED-602E6061A4D3}" srcOrd="4" destOrd="0" parTransId="{8441CC91-8864-45F1-89DB-068202D88EB3}" sibTransId="{629DA8BF-E2B6-47B4-A849-CC501A26DDD0}"/>
    <dgm:cxn modelId="{5FF53BEB-8F97-4825-9A04-2C9CD3EF07C5}" srcId="{C64063EE-65A2-4111-B5AB-C0EE5AFE351D}" destId="{FE4EA61B-F37F-44FB-9034-B98FEC581E78}" srcOrd="2" destOrd="0" parTransId="{248E7381-1CB9-4A45-97DC-E6EFAB6D87B8}" sibTransId="{DF25482F-50FD-4047-82F5-E522627F6B7A}"/>
    <dgm:cxn modelId="{243F1C65-7840-4B83-A329-C8069F6B71CD}" srcId="{31CCF634-7227-4389-8708-F859A52E5895}" destId="{7BE202B7-FF71-4B5E-A0CF-8AEB30AE6926}" srcOrd="1" destOrd="0" parTransId="{50DF7BBF-9AF8-42F5-826A-9251438B7A19}" sibTransId="{3FB7F8DC-6451-4096-ACE5-5AFB190703CD}"/>
    <dgm:cxn modelId="{65CDF569-6DF2-4FEC-B284-A907F18C7C60}" srcId="{23CAFB93-723C-49BD-99DE-FF9DB0466206}" destId="{537ABC3D-1955-4CCA-9B3D-35F8E71A7E60}" srcOrd="6" destOrd="0" parTransId="{63B5EB7C-8D1E-47BA-82D6-AEC0CA399142}" sibTransId="{9B59015C-0FE9-43C6-BA71-BBAF41EABAA8}"/>
    <dgm:cxn modelId="{3143E262-C5D2-42D5-BF6A-54D4277DCE31}" type="presOf" srcId="{0B9E2AFD-998E-480D-8A97-A4DECD93FC93}" destId="{E2D774F8-1690-49D8-BC1F-C6D1439651F5}" srcOrd="0" destOrd="9" presId="urn:microsoft.com/office/officeart/2005/8/layout/hList7"/>
    <dgm:cxn modelId="{CFEDC4F8-7D87-4815-A362-05EBF588971B}" type="presOf" srcId="{E45EF504-B1EF-44CA-84DB-B045DA74125C}" destId="{A5E6C3CF-FB77-4BDF-9C27-0034E94F7736}" srcOrd="1" destOrd="1" presId="urn:microsoft.com/office/officeart/2005/8/layout/hList7"/>
    <dgm:cxn modelId="{14E33D19-AB68-4E05-BE1F-534E4F1DCF4C}" srcId="{AEBD60F9-7A77-408C-99C2-EEB508FFF283}" destId="{E45EF504-B1EF-44CA-84DB-B045DA74125C}" srcOrd="0" destOrd="0" parTransId="{EC8551F3-9469-49FE-BE69-CE40A7D73CC9}" sibTransId="{9CE8B797-91A4-4787-823D-35638CD1873B}"/>
    <dgm:cxn modelId="{6EC39B86-DC6D-4F17-997A-289662A797E2}" type="presOf" srcId="{C64063EE-65A2-4111-B5AB-C0EE5AFE351D}" destId="{8A0F1FE9-EF21-4622-AA1B-C55A9F0F7EDD}" srcOrd="0" destOrd="0" presId="urn:microsoft.com/office/officeart/2005/8/layout/hList7"/>
    <dgm:cxn modelId="{DA838D3F-3B65-426E-B718-E39E9DCD68BC}" type="presOf" srcId="{23CAFB93-723C-49BD-99DE-FF9DB0466206}" destId="{50019008-4AF6-46C7-8EAB-4D4E2CBBE5B1}" srcOrd="0" destOrd="0" presId="urn:microsoft.com/office/officeart/2005/8/layout/hList7"/>
    <dgm:cxn modelId="{343BC728-F25B-4DFD-ACAF-5D67F52C0AFD}" type="presOf" srcId="{859558B8-868B-44CE-A264-41B853334567}" destId="{E2D774F8-1690-49D8-BC1F-C6D1439651F5}" srcOrd="0" destOrd="7" presId="urn:microsoft.com/office/officeart/2005/8/layout/hList7"/>
    <dgm:cxn modelId="{FCFD82D7-CF91-4516-B0E0-2B82EF3617AD}" type="presOf" srcId="{7BE202B7-FF71-4B5E-A0CF-8AEB30AE6926}" destId="{E2D774F8-1690-49D8-BC1F-C6D1439651F5}" srcOrd="0" destOrd="2" presId="urn:microsoft.com/office/officeart/2005/8/layout/hList7"/>
    <dgm:cxn modelId="{0B3FCF52-196F-4172-BA31-06B58FF60236}" type="presOf" srcId="{537ABC3D-1955-4CCA-9B3D-35F8E71A7E60}" destId="{E3C063FD-0718-4A93-A4F4-AFAD390D5257}" srcOrd="1" destOrd="7" presId="urn:microsoft.com/office/officeart/2005/8/layout/hList7"/>
    <dgm:cxn modelId="{D1D05347-E03F-4CFA-93BF-2B6353CA2BFE}" srcId="{31CCF634-7227-4389-8708-F859A52E5895}" destId="{07E669D5-B44E-4741-80FB-108075BD1DFD}" srcOrd="3" destOrd="0" parTransId="{602AEC64-4932-4C95-91A2-EAE14952E23E}" sibTransId="{F8F5E4BA-389B-479E-B812-5DE967474EE2}"/>
    <dgm:cxn modelId="{49A5533F-2D9E-46FE-8698-04FE93112982}" type="presOf" srcId="{80D37590-820C-428F-AFF8-BE79CD42FC4E}" destId="{122D856D-21FF-47F7-8DC6-81896F96DBBC}" srcOrd="1" destOrd="2" presId="urn:microsoft.com/office/officeart/2005/8/layout/hList7"/>
    <dgm:cxn modelId="{7B99EA2C-9BE0-4305-96B5-76BE3560C25D}" srcId="{C17E23B5-4B74-4D12-A4B5-46F84294C1C8}" destId="{6F1821A1-8309-4D36-8AFB-15B6E111EEA4}" srcOrd="1" destOrd="0" parTransId="{74A50344-6CC1-40B8-ADAD-001B07829E42}" sibTransId="{047DEC75-C226-4FD1-A09A-8B530E42DE32}"/>
    <dgm:cxn modelId="{241119B3-6F2D-444F-BBD1-F6D2E6983D7C}" type="presOf" srcId="{7BE202B7-FF71-4B5E-A0CF-8AEB30AE6926}" destId="{42010A6B-5F6B-4297-82FA-80FEE8E4A3E9}" srcOrd="1" destOrd="2" presId="urn:microsoft.com/office/officeart/2005/8/layout/hList7"/>
    <dgm:cxn modelId="{7021F458-5216-424A-8585-BF6F059BF75D}" type="presOf" srcId="{24B492E9-45F4-4127-98A6-0184C0A7C19A}" destId="{E2D774F8-1690-49D8-BC1F-C6D1439651F5}" srcOrd="0" destOrd="8" presId="urn:microsoft.com/office/officeart/2005/8/layout/hList7"/>
    <dgm:cxn modelId="{56B72275-A72C-4CBF-8DD2-6B5875362265}" type="presOf" srcId="{C17E23B5-4B74-4D12-A4B5-46F84294C1C8}" destId="{122D856D-21FF-47F7-8DC6-81896F96DBBC}" srcOrd="1" destOrd="1" presId="urn:microsoft.com/office/officeart/2005/8/layout/hList7"/>
    <dgm:cxn modelId="{488A0A4D-087E-4BD5-9746-E94CEA74A483}" srcId="{23CAFB93-723C-49BD-99DE-FF9DB0466206}" destId="{E4C8DE10-73BF-4BA5-A1C6-0B50CC4ADAEC}" srcOrd="7" destOrd="0" parTransId="{BB605236-3357-421E-85D6-D67B0B33A054}" sibTransId="{658B4F19-4A10-4EAD-AA10-F6BB64E47BF4}"/>
    <dgm:cxn modelId="{0D9D036A-9981-4176-AA3F-935A78EDFBA3}" srcId="{23CAFB93-723C-49BD-99DE-FF9DB0466206}" destId="{0F4177FA-EEE5-4575-9AE0-2B1538371FFB}" srcOrd="3" destOrd="0" parTransId="{1F634FC3-024B-4A07-A73A-CAD42023CFBC}" sibTransId="{79825C7E-5EF3-404C-9F3F-89E4C5058C2E}"/>
    <dgm:cxn modelId="{37966B63-F428-48E8-95D9-326DC0918FB0}" type="presOf" srcId="{80D37590-820C-428F-AFF8-BE79CD42FC4E}" destId="{71CB7DE3-78E7-40D5-B133-A1C760730136}" srcOrd="0" destOrd="2" presId="urn:microsoft.com/office/officeart/2005/8/layout/hList7"/>
    <dgm:cxn modelId="{5AB7976B-D15B-4668-97F9-71F89D08A54C}" type="presOf" srcId="{91EDAAA0-B496-4F14-A0ED-602E6061A4D3}" destId="{E3C063FD-0718-4A93-A4F4-AFAD390D5257}" srcOrd="1" destOrd="5" presId="urn:microsoft.com/office/officeart/2005/8/layout/hList7"/>
    <dgm:cxn modelId="{781BB3B8-1500-4A46-A84D-7BCF3180F0D3}" srcId="{31CCF634-7227-4389-8708-F859A52E5895}" destId="{AA971F1E-1A92-4D7E-B68B-DDC3D0D25285}" srcOrd="2" destOrd="0" parTransId="{62B3A0E2-A731-41ED-90E5-94E040184162}" sibTransId="{EFAACD5B-37B1-4208-8A18-183CFC618114}"/>
    <dgm:cxn modelId="{1D32C31C-CA40-4271-B188-DBEF0C0BE633}" type="presOf" srcId="{6D07259C-9DA7-4803-A70E-9C74A074BFE7}" destId="{50019008-4AF6-46C7-8EAB-4D4E2CBBE5B1}" srcOrd="0" destOrd="6" presId="urn:microsoft.com/office/officeart/2005/8/layout/hList7"/>
    <dgm:cxn modelId="{DA4E1B8A-E31E-4D89-B53F-8D89CCF1C1E0}" type="presOf" srcId="{31CCF634-7227-4389-8708-F859A52E5895}" destId="{E2D774F8-1690-49D8-BC1F-C6D1439651F5}" srcOrd="0" destOrd="0" presId="urn:microsoft.com/office/officeart/2005/8/layout/hList7"/>
    <dgm:cxn modelId="{93C4D27D-9383-4C38-B95C-26C4C29D77BD}" type="presOf" srcId="{ACF04953-6814-46A0-A8C2-26343C1328E9}" destId="{42010A6B-5F6B-4297-82FA-80FEE8E4A3E9}" srcOrd="1" destOrd="1" presId="urn:microsoft.com/office/officeart/2005/8/layout/hList7"/>
    <dgm:cxn modelId="{6F4FC98D-55E2-47ED-95AC-07F8DABFA2C2}" type="presOf" srcId="{01484171-4816-44AB-A628-F9FA0AC8A322}" destId="{71CB7DE3-78E7-40D5-B133-A1C760730136}" srcOrd="0" destOrd="5" presId="urn:microsoft.com/office/officeart/2005/8/layout/hList7"/>
    <dgm:cxn modelId="{A6A9603E-3427-4548-AF6A-2EE03D1FC9D2}" type="presOf" srcId="{859558B8-868B-44CE-A264-41B853334567}" destId="{42010A6B-5F6B-4297-82FA-80FEE8E4A3E9}" srcOrd="1" destOrd="7" presId="urn:microsoft.com/office/officeart/2005/8/layout/hList7"/>
    <dgm:cxn modelId="{16FC28EA-762D-40AE-875F-5BA8A317E076}" type="presOf" srcId="{AEBD60F9-7A77-408C-99C2-EEB508FFF283}" destId="{A5E6C3CF-FB77-4BDF-9C27-0034E94F7736}" srcOrd="1" destOrd="0" presId="urn:microsoft.com/office/officeart/2005/8/layout/hList7"/>
    <dgm:cxn modelId="{7019E826-3B68-4612-9088-F9E3BDB18648}" type="presOf" srcId="{31CCF634-7227-4389-8708-F859A52E5895}" destId="{42010A6B-5F6B-4297-82FA-80FEE8E4A3E9}" srcOrd="1" destOrd="0" presId="urn:microsoft.com/office/officeart/2005/8/layout/hList7"/>
    <dgm:cxn modelId="{DD7AA636-DF64-424E-ACA8-35FBE3792BD6}" type="presOf" srcId="{78308417-0B36-4B09-8EEB-AE78CD39137C}" destId="{42010A6B-5F6B-4297-82FA-80FEE8E4A3E9}" srcOrd="1" destOrd="6" presId="urn:microsoft.com/office/officeart/2005/8/layout/hList7"/>
    <dgm:cxn modelId="{9619F165-A9EC-4D57-ACF9-71509955FCCE}" type="presOf" srcId="{F0FFE53E-B64A-478E-8D44-0C8208DBB2DE}" destId="{42010A6B-5F6B-4297-82FA-80FEE8E4A3E9}" srcOrd="1" destOrd="10" presId="urn:microsoft.com/office/officeart/2005/8/layout/hList7"/>
    <dgm:cxn modelId="{3196D25A-CA4E-4991-B824-B3F9F84B35BA}" srcId="{23CAFB93-723C-49BD-99DE-FF9DB0466206}" destId="{45A34FF0-8BFF-4D91-BEEF-2CEF74858A7F}" srcOrd="1" destOrd="0" parTransId="{2EBD5EDD-FB85-48DA-A3EA-BA95223A56D6}" sibTransId="{7767B441-74A8-4582-848E-284C3E4646C6}"/>
    <dgm:cxn modelId="{9F8CC5A6-BC17-4E61-BA5B-70701A98C4B7}" type="presOf" srcId="{85708D4E-60A0-45EF-AEB8-C15E22503717}" destId="{E2D774F8-1690-49D8-BC1F-C6D1439651F5}" srcOrd="0" destOrd="5" presId="urn:microsoft.com/office/officeart/2005/8/layout/hList7"/>
    <dgm:cxn modelId="{E5CD9C3F-C9DC-4BCA-9E36-E9D9290559C6}" type="presOf" srcId="{45A34FF0-8BFF-4D91-BEEF-2CEF74858A7F}" destId="{50019008-4AF6-46C7-8EAB-4D4E2CBBE5B1}" srcOrd="0" destOrd="2" presId="urn:microsoft.com/office/officeart/2005/8/layout/hList7"/>
    <dgm:cxn modelId="{A4CEF11D-9330-4A47-BED4-933449DF481F}" srcId="{C17E23B5-4B74-4D12-A4B5-46F84294C1C8}" destId="{F6B3312B-6215-4F16-8A3B-8FAEFC8A1E76}" srcOrd="2" destOrd="0" parTransId="{BFC5FF2D-879B-4B75-88E7-DCBDFF05E998}" sibTransId="{D97A7A40-C598-475D-B8CF-750855CB04BC}"/>
    <dgm:cxn modelId="{74F2E5A9-78BA-4BDC-9CBF-2883346A9079}" type="presOf" srcId="{01484171-4816-44AB-A628-F9FA0AC8A322}" destId="{122D856D-21FF-47F7-8DC6-81896F96DBBC}" srcOrd="1" destOrd="5" presId="urn:microsoft.com/office/officeart/2005/8/layout/hList7"/>
    <dgm:cxn modelId="{14F96B89-20CB-433A-B3D9-6647C6E07513}" type="presOf" srcId="{537ABC3D-1955-4CCA-9B3D-35F8E71A7E60}" destId="{50019008-4AF6-46C7-8EAB-4D4E2CBBE5B1}" srcOrd="0" destOrd="7" presId="urn:microsoft.com/office/officeart/2005/8/layout/hList7"/>
    <dgm:cxn modelId="{BBB68721-C7AA-4B12-8C57-079A2F415FB9}" srcId="{FE4EA61B-F37F-44FB-9034-B98FEC581E78}" destId="{C17E23B5-4B74-4D12-A4B5-46F84294C1C8}" srcOrd="0" destOrd="0" parTransId="{044598E5-1937-4113-8269-1AE8AD8CCB92}" sibTransId="{EAC4D69B-CA95-49E0-8FB1-BDF7A19319C2}"/>
    <dgm:cxn modelId="{4D916AEA-52AF-49B1-AA0A-C164410443F8}" type="presOf" srcId="{F0FFE53E-B64A-478E-8D44-0C8208DBB2DE}" destId="{E2D774F8-1690-49D8-BC1F-C6D1439651F5}" srcOrd="0" destOrd="10" presId="urn:microsoft.com/office/officeart/2005/8/layout/hList7"/>
    <dgm:cxn modelId="{6A419966-1E47-49A0-93B9-72B6CA169658}" srcId="{23CAFB93-723C-49BD-99DE-FF9DB0466206}" destId="{19CD28E2-2CFE-4D23-A5A9-BB62BBFC57F7}" srcOrd="0" destOrd="0" parTransId="{8116C5CB-E978-4194-A143-E29B4FE5AB98}" sibTransId="{F1C97AFD-C559-4D93-8527-CE504A916BD8}"/>
    <dgm:cxn modelId="{FD380F02-2E4D-4A85-9C02-F20A7B6C98F6}" type="presOf" srcId="{AA971F1E-1A92-4D7E-B68B-DDC3D0D25285}" destId="{E2D774F8-1690-49D8-BC1F-C6D1439651F5}" srcOrd="0" destOrd="3" presId="urn:microsoft.com/office/officeart/2005/8/layout/hList7"/>
    <dgm:cxn modelId="{15892AD2-A97F-4E6C-BB6C-C69485908834}" srcId="{C17E23B5-4B74-4D12-A4B5-46F84294C1C8}" destId="{80D37590-820C-428F-AFF8-BE79CD42FC4E}" srcOrd="0" destOrd="0" parTransId="{8FF6A007-DD6B-4D3C-9B6C-E0E8C95F9DEB}" sibTransId="{91697D15-48BA-489B-9040-078C11B1A2F2}"/>
    <dgm:cxn modelId="{BADBFFA8-48D5-4856-9919-9DACE821BE13}" type="presOf" srcId="{FE4EA61B-F37F-44FB-9034-B98FEC581E78}" destId="{122D856D-21FF-47F7-8DC6-81896F96DBBC}" srcOrd="1" destOrd="0" presId="urn:microsoft.com/office/officeart/2005/8/layout/hList7"/>
    <dgm:cxn modelId="{FF62B7F4-77F8-4165-AD7C-E050B334807F}" type="presOf" srcId="{07E669D5-B44E-4741-80FB-108075BD1DFD}" destId="{42010A6B-5F6B-4297-82FA-80FEE8E4A3E9}" srcOrd="1" destOrd="4" presId="urn:microsoft.com/office/officeart/2005/8/layout/hList7"/>
    <dgm:cxn modelId="{F03E9349-9551-43A0-960C-745249B42A9B}" srcId="{31CCF634-7227-4389-8708-F859A52E5895}" destId="{0B9E2AFD-998E-480D-8A97-A4DECD93FC93}" srcOrd="8" destOrd="0" parTransId="{6BBD1390-CBA5-4082-99D0-CF5CD7A97806}" sibTransId="{98E8AEFE-FD2D-4B31-A3D9-A14BA2A73748}"/>
    <dgm:cxn modelId="{797DAADC-5E21-4EED-8A28-02F7ABFE06C6}" type="presOf" srcId="{6F1821A1-8309-4D36-8AFB-15B6E111EEA4}" destId="{71CB7DE3-78E7-40D5-B133-A1C760730136}" srcOrd="0" destOrd="3" presId="urn:microsoft.com/office/officeart/2005/8/layout/hList7"/>
    <dgm:cxn modelId="{F2FA612A-8371-4736-A054-47870020F79F}" type="presOf" srcId="{91EDAAA0-B496-4F14-A0ED-602E6061A4D3}" destId="{50019008-4AF6-46C7-8EAB-4D4E2CBBE5B1}" srcOrd="0" destOrd="5" presId="urn:microsoft.com/office/officeart/2005/8/layout/hList7"/>
    <dgm:cxn modelId="{FF886B78-1132-4A3D-90B3-D084E07D960E}" srcId="{C64063EE-65A2-4111-B5AB-C0EE5AFE351D}" destId="{23CAFB93-723C-49BD-99DE-FF9DB0466206}" srcOrd="3" destOrd="0" parTransId="{F20E9C84-37C2-4B1C-8785-EEB7E5588AE7}" sibTransId="{ABD7B95F-49A4-42DE-A9D1-5832FB0C6BF5}"/>
    <dgm:cxn modelId="{E3990663-A62B-4196-9AA4-49ECAAA1DBB5}" type="presOf" srcId="{F6B3312B-6215-4F16-8A3B-8FAEFC8A1E76}" destId="{71CB7DE3-78E7-40D5-B133-A1C760730136}" srcOrd="0" destOrd="4" presId="urn:microsoft.com/office/officeart/2005/8/layout/hList7"/>
    <dgm:cxn modelId="{01D5D457-8D28-4BB5-ACBB-8007790F1C0A}" type="presParOf" srcId="{8A0F1FE9-EF21-4622-AA1B-C55A9F0F7EDD}" destId="{C6882779-81A6-4191-A622-6CAF7846AACC}" srcOrd="0" destOrd="0" presId="urn:microsoft.com/office/officeart/2005/8/layout/hList7"/>
    <dgm:cxn modelId="{23E699F1-C3E8-49A3-ADDB-321912E9BABD}" type="presParOf" srcId="{8A0F1FE9-EF21-4622-AA1B-C55A9F0F7EDD}" destId="{948AF78E-1E65-43E8-BACF-C418B36323DA}" srcOrd="1" destOrd="0" presId="urn:microsoft.com/office/officeart/2005/8/layout/hList7"/>
    <dgm:cxn modelId="{A1F2B821-9CBE-4151-B1CC-292137A4E54A}" type="presParOf" srcId="{948AF78E-1E65-43E8-BACF-C418B36323DA}" destId="{6FD0EA9B-CBC5-4A0B-BC0B-E773218DD865}" srcOrd="0" destOrd="0" presId="urn:microsoft.com/office/officeart/2005/8/layout/hList7"/>
    <dgm:cxn modelId="{ADBBEFD5-92C9-4FB2-9A3C-6E3939BD77B5}" type="presParOf" srcId="{6FD0EA9B-CBC5-4A0B-BC0B-E773218DD865}" destId="{03B5EC77-E1B8-48D1-A216-6CA95E99247D}" srcOrd="0" destOrd="0" presId="urn:microsoft.com/office/officeart/2005/8/layout/hList7"/>
    <dgm:cxn modelId="{6DBBFAE4-E12F-4096-A3BB-97632F3934BA}" type="presParOf" srcId="{6FD0EA9B-CBC5-4A0B-BC0B-E773218DD865}" destId="{A5E6C3CF-FB77-4BDF-9C27-0034E94F7736}" srcOrd="1" destOrd="0" presId="urn:microsoft.com/office/officeart/2005/8/layout/hList7"/>
    <dgm:cxn modelId="{15068C37-11E5-4178-BC4E-7E923602B071}" type="presParOf" srcId="{6FD0EA9B-CBC5-4A0B-BC0B-E773218DD865}" destId="{EF338A9C-9BEA-41C1-843E-4872BF22DC3A}" srcOrd="2" destOrd="0" presId="urn:microsoft.com/office/officeart/2005/8/layout/hList7"/>
    <dgm:cxn modelId="{9F714452-DF47-49E7-9257-ECA066E5AA6E}" type="presParOf" srcId="{6FD0EA9B-CBC5-4A0B-BC0B-E773218DD865}" destId="{EDBF3841-9247-4BC0-AA2F-66698E18168A}" srcOrd="3" destOrd="0" presId="urn:microsoft.com/office/officeart/2005/8/layout/hList7"/>
    <dgm:cxn modelId="{3021F66A-70BC-4485-B32F-77D5A3ECCFFA}" type="presParOf" srcId="{948AF78E-1E65-43E8-BACF-C418B36323DA}" destId="{0896C62F-7037-4188-A57C-F6B653D95D28}" srcOrd="1" destOrd="0" presId="urn:microsoft.com/office/officeart/2005/8/layout/hList7"/>
    <dgm:cxn modelId="{19EAEB4B-4126-42D3-BEBA-2B12726F704C}" type="presParOf" srcId="{948AF78E-1E65-43E8-BACF-C418B36323DA}" destId="{530D9D14-98D1-4E06-92AE-AC8BE1970424}" srcOrd="2" destOrd="0" presId="urn:microsoft.com/office/officeart/2005/8/layout/hList7"/>
    <dgm:cxn modelId="{B6830740-F7A0-4365-8013-EBFF710ED029}" type="presParOf" srcId="{530D9D14-98D1-4E06-92AE-AC8BE1970424}" destId="{E2D774F8-1690-49D8-BC1F-C6D1439651F5}" srcOrd="0" destOrd="0" presId="urn:microsoft.com/office/officeart/2005/8/layout/hList7"/>
    <dgm:cxn modelId="{7ABFFFF9-6C87-4636-BD56-3FD16B3FFEA0}" type="presParOf" srcId="{530D9D14-98D1-4E06-92AE-AC8BE1970424}" destId="{42010A6B-5F6B-4297-82FA-80FEE8E4A3E9}" srcOrd="1" destOrd="0" presId="urn:microsoft.com/office/officeart/2005/8/layout/hList7"/>
    <dgm:cxn modelId="{E937A12A-34A0-407F-AB97-D0B9E1736FEE}" type="presParOf" srcId="{530D9D14-98D1-4E06-92AE-AC8BE1970424}" destId="{59D583AD-8A08-4E03-81EC-03133B77F71F}" srcOrd="2" destOrd="0" presId="urn:microsoft.com/office/officeart/2005/8/layout/hList7"/>
    <dgm:cxn modelId="{D4A2EBC2-08FD-4251-B551-5057E7BBEC48}" type="presParOf" srcId="{530D9D14-98D1-4E06-92AE-AC8BE1970424}" destId="{BDBC8D7B-A6A3-4512-9706-F8FA0813D83F}" srcOrd="3" destOrd="0" presId="urn:microsoft.com/office/officeart/2005/8/layout/hList7"/>
    <dgm:cxn modelId="{CDD92B95-BF7E-4BDB-A50B-F44D6D600326}" type="presParOf" srcId="{948AF78E-1E65-43E8-BACF-C418B36323DA}" destId="{06A4BB4E-527E-444C-B1D3-8E5EAA714F1F}" srcOrd="3" destOrd="0" presId="urn:microsoft.com/office/officeart/2005/8/layout/hList7"/>
    <dgm:cxn modelId="{2FAB8D73-026F-4943-9302-6DE49E6FD2DA}" type="presParOf" srcId="{948AF78E-1E65-43E8-BACF-C418B36323DA}" destId="{7232A1D8-9B15-409D-A576-774261BEB375}" srcOrd="4" destOrd="0" presId="urn:microsoft.com/office/officeart/2005/8/layout/hList7"/>
    <dgm:cxn modelId="{EBF81E44-F87C-4941-A09E-4276D8A76475}" type="presParOf" srcId="{7232A1D8-9B15-409D-A576-774261BEB375}" destId="{71CB7DE3-78E7-40D5-B133-A1C760730136}" srcOrd="0" destOrd="0" presId="urn:microsoft.com/office/officeart/2005/8/layout/hList7"/>
    <dgm:cxn modelId="{73369A43-4A5D-4D85-8DEE-41B7F2016269}" type="presParOf" srcId="{7232A1D8-9B15-409D-A576-774261BEB375}" destId="{122D856D-21FF-47F7-8DC6-81896F96DBBC}" srcOrd="1" destOrd="0" presId="urn:microsoft.com/office/officeart/2005/8/layout/hList7"/>
    <dgm:cxn modelId="{79FAB18C-2DEE-4673-BE77-6B7531FFDD7C}" type="presParOf" srcId="{7232A1D8-9B15-409D-A576-774261BEB375}" destId="{A7C8E348-DDAC-4813-AC42-5CDADBA7C59D}" srcOrd="2" destOrd="0" presId="urn:microsoft.com/office/officeart/2005/8/layout/hList7"/>
    <dgm:cxn modelId="{4E67A1C4-67BE-4F90-8AFC-CA47C0A6186B}" type="presParOf" srcId="{7232A1D8-9B15-409D-A576-774261BEB375}" destId="{98ED38C4-08CE-486E-9004-75AF40E8F8BF}" srcOrd="3" destOrd="0" presId="urn:microsoft.com/office/officeart/2005/8/layout/hList7"/>
    <dgm:cxn modelId="{55205D99-C7A9-4356-8430-F202EA584550}" type="presParOf" srcId="{948AF78E-1E65-43E8-BACF-C418B36323DA}" destId="{62B575BB-32AE-4B25-8C74-BAF24AD57E4D}" srcOrd="5" destOrd="0" presId="urn:microsoft.com/office/officeart/2005/8/layout/hList7"/>
    <dgm:cxn modelId="{1F43E1ED-4DB6-4756-BFF3-B5F92CABBBF3}" type="presParOf" srcId="{948AF78E-1E65-43E8-BACF-C418B36323DA}" destId="{CA010F12-97CC-4AB4-810B-90D666D4E962}" srcOrd="6" destOrd="0" presId="urn:microsoft.com/office/officeart/2005/8/layout/hList7"/>
    <dgm:cxn modelId="{032834AE-E258-4509-B25A-DA460F382475}" type="presParOf" srcId="{CA010F12-97CC-4AB4-810B-90D666D4E962}" destId="{50019008-4AF6-46C7-8EAB-4D4E2CBBE5B1}" srcOrd="0" destOrd="0" presId="urn:microsoft.com/office/officeart/2005/8/layout/hList7"/>
    <dgm:cxn modelId="{9AAAD059-31A9-457B-A199-4C5E88B0608E}" type="presParOf" srcId="{CA010F12-97CC-4AB4-810B-90D666D4E962}" destId="{E3C063FD-0718-4A93-A4F4-AFAD390D5257}" srcOrd="1" destOrd="0" presId="urn:microsoft.com/office/officeart/2005/8/layout/hList7"/>
    <dgm:cxn modelId="{C531ABB5-66D9-4EBE-BDA4-DB1EA3B9AE5A}" type="presParOf" srcId="{CA010F12-97CC-4AB4-810B-90D666D4E962}" destId="{C0F4C1EF-B60F-494F-8CE2-6CB3209DE6F0}" srcOrd="2" destOrd="0" presId="urn:microsoft.com/office/officeart/2005/8/layout/hList7"/>
    <dgm:cxn modelId="{35BC489D-3D36-41A7-BCC6-256AFAEA44F9}" type="presParOf" srcId="{CA010F12-97CC-4AB4-810B-90D666D4E962}" destId="{8C830502-74A8-4AFB-B505-D5962B22DF90}" srcOrd="3" destOrd="0" presId="urn:microsoft.com/office/officeart/2005/8/layout/hList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Oval 8"/>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A45CA925-9D35-4A91-BF3E-E76A4BFCF7B5}" type="datetimeFigureOut">
              <a:rPr lang="en-US"/>
              <a:pPr>
                <a:defRPr/>
              </a:pPr>
              <a:t>6/6/2012</a:t>
            </a:fld>
            <a:endParaRPr lang="en-US"/>
          </a:p>
        </p:txBody>
      </p:sp>
      <p:sp>
        <p:nvSpPr>
          <p:cNvPr id="7" name="Footer Placeholder 19"/>
          <p:cNvSpPr>
            <a:spLocks noGrp="1"/>
          </p:cNvSpPr>
          <p:nvPr>
            <p:ph type="ftr" sz="quarter" idx="11"/>
          </p:nvPr>
        </p:nvSpPr>
        <p:spPr/>
        <p:txBody>
          <a:bodyPr/>
          <a:lstStyle>
            <a:lvl1pPr>
              <a:defRPr/>
            </a:lvl1pPr>
            <a:extLst/>
          </a:lstStyle>
          <a:p>
            <a:pPr>
              <a:defRPr/>
            </a:pPr>
            <a:endParaRPr lang="en-US"/>
          </a:p>
        </p:txBody>
      </p:sp>
      <p:sp>
        <p:nvSpPr>
          <p:cNvPr id="8" name="Slide Number Placeholder 9"/>
          <p:cNvSpPr>
            <a:spLocks noGrp="1"/>
          </p:cNvSpPr>
          <p:nvPr>
            <p:ph type="sldNum" sz="quarter" idx="12"/>
          </p:nvPr>
        </p:nvSpPr>
        <p:spPr/>
        <p:txBody>
          <a:bodyPr/>
          <a:lstStyle>
            <a:lvl1pPr>
              <a:defRPr/>
            </a:lvl1pPr>
            <a:extLst/>
          </a:lstStyle>
          <a:p>
            <a:pPr>
              <a:defRPr/>
            </a:pPr>
            <a:fld id="{9A582844-F361-40A0-AD22-68D633124FA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1E2CAB23-FAEE-4A73-95B7-0D0CED348F5E}" type="datetimeFigureOut">
              <a:rPr lang="en-US"/>
              <a:pPr>
                <a:defRPr/>
              </a:pPr>
              <a:t>6/6/2012</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98E8DAFE-596D-433D-BD5A-7FA4E27EEAD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6"/>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9"/>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Oval 8"/>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F7578D58-8118-48D6-8B88-7DD249442320}" type="datetimeFigureOut">
              <a:rPr lang="en-US"/>
              <a:pPr>
                <a:defRPr/>
              </a:pPr>
              <a:t>6/6/2012</a:t>
            </a:fld>
            <a:endParaRPr lang="en-US"/>
          </a:p>
        </p:txBody>
      </p:sp>
      <p:sp>
        <p:nvSpPr>
          <p:cNvPr id="9" name="Footer Placeholder 4"/>
          <p:cNvSpPr>
            <a:spLocks noGrp="1"/>
          </p:cNvSpPr>
          <p:nvPr>
            <p:ph type="ftr" sz="quarter" idx="11"/>
          </p:nvPr>
        </p:nvSpPr>
        <p:spPr/>
        <p:txBody>
          <a:bodyPr/>
          <a:lstStyle>
            <a:lvl1pPr>
              <a:defRPr/>
            </a:lvl1pPr>
            <a:extLst/>
          </a:lstStyle>
          <a:p>
            <a:pPr>
              <a:defRPr/>
            </a:pPr>
            <a:endParaRPr lang="en-US"/>
          </a:p>
        </p:txBody>
      </p:sp>
      <p:sp>
        <p:nvSpPr>
          <p:cNvPr id="10" name="Slide Number Placeholder 5"/>
          <p:cNvSpPr>
            <a:spLocks noGrp="1"/>
          </p:cNvSpPr>
          <p:nvPr>
            <p:ph type="sldNum" sz="quarter" idx="12"/>
          </p:nvPr>
        </p:nvSpPr>
        <p:spPr/>
        <p:txBody>
          <a:bodyPr/>
          <a:lstStyle>
            <a:lvl1pPr>
              <a:defRPr/>
            </a:lvl1pPr>
            <a:extLst/>
          </a:lstStyle>
          <a:p>
            <a:pPr>
              <a:defRPr/>
            </a:pPr>
            <a:fld id="{F6B0C23C-83C3-464F-A3E2-94640B96699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F8EED089-06FE-4A17-B3F8-267FE6B6213C}" type="datetimeFigureOut">
              <a:rPr lang="en-US"/>
              <a:pPr>
                <a:defRPr/>
              </a:pPr>
              <a:t>6/6/2012</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2271DB57-3D3A-4EB7-A6C1-46FC724F2A2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2F3A18FB-5859-4E55-A016-18B9BD13AD38}" type="datetimeFigureOut">
              <a:rPr lang="en-US"/>
              <a:pPr>
                <a:defRPr/>
              </a:pPr>
              <a:t>6/6/2012</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9694B183-338E-490F-A221-8CCBDB3A5C1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DF1EEE0B-AC98-4E7D-80D5-C36F4840AB6D}" type="datetimeFigureOut">
              <a:rPr lang="en-US"/>
              <a:pPr>
                <a:defRPr/>
              </a:pPr>
              <a:t>6/6/2012</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20D00FF1-2FDF-42F2-9D0F-C68EB4C2834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Rectangle 5"/>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extLst/>
          </a:lstStyle>
          <a:p>
            <a:pPr>
              <a:defRPr/>
            </a:pPr>
            <a:fld id="{715351A4-651D-4319-8B84-BEE3E15EFBFD}" type="datetimeFigureOut">
              <a:rPr lang="en-US"/>
              <a:pPr>
                <a:defRPr/>
              </a:pPr>
              <a:t>6/6/2012</a:t>
            </a:fld>
            <a:endParaRPr lang="en-US"/>
          </a:p>
        </p:txBody>
      </p:sp>
      <p:sp>
        <p:nvSpPr>
          <p:cNvPr id="5" name="Footer Placeholder 2"/>
          <p:cNvSpPr>
            <a:spLocks noGrp="1"/>
          </p:cNvSpPr>
          <p:nvPr>
            <p:ph type="ftr" sz="quarter" idx="11"/>
          </p:nvPr>
        </p:nvSpPr>
        <p:spPr/>
        <p:txBody>
          <a:bodyPr/>
          <a:lstStyle>
            <a:lvl1pPr>
              <a:defRPr/>
            </a:lvl1pPr>
            <a:extLst/>
          </a:lstStyle>
          <a:p>
            <a:pPr>
              <a:defRPr/>
            </a:pPr>
            <a:endParaRPr lang="en-US"/>
          </a:p>
        </p:txBody>
      </p:sp>
      <p:sp>
        <p:nvSpPr>
          <p:cNvPr id="6" name="Slide Number Placeholder 3"/>
          <p:cNvSpPr>
            <a:spLocks noGrp="1"/>
          </p:cNvSpPr>
          <p:nvPr>
            <p:ph type="sldNum" sz="quarter" idx="12"/>
          </p:nvPr>
        </p:nvSpPr>
        <p:spPr/>
        <p:txBody>
          <a:bodyPr/>
          <a:lstStyle>
            <a:lvl1pPr>
              <a:defRPr/>
            </a:lvl1pPr>
            <a:extLst/>
          </a:lstStyle>
          <a:p>
            <a:pPr>
              <a:defRPr/>
            </a:pPr>
            <a:fld id="{4E810680-82FC-4CE1-84CD-F05382E38DD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3388C2E7-641D-4CDD-BF8A-D76683CD4A8F}" type="datetimeFigureOut">
              <a:rPr lang="en-US"/>
              <a:pPr>
                <a:defRPr/>
              </a:pPr>
              <a:t>6/6/2012</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48A77CB9-E98E-4FE8-8D93-5556FB7F7C4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Flowchart: Process 8"/>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Flowchart: Process 9"/>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CA30D8BB-EAAE-4BA3-9F55-514523BD0E4F}" type="datetimeFigureOut">
              <a:rPr lang="en-US"/>
              <a:pPr>
                <a:defRPr/>
              </a:pPr>
              <a:t>6/6/2012</a:t>
            </a:fld>
            <a:endParaRPr lang="en-US"/>
          </a:p>
        </p:txBody>
      </p:sp>
      <p:sp>
        <p:nvSpPr>
          <p:cNvPr id="9" name="Footer Placeholder 5"/>
          <p:cNvSpPr>
            <a:spLocks noGrp="1"/>
          </p:cNvSpPr>
          <p:nvPr>
            <p:ph type="ftr" sz="quarter" idx="11"/>
          </p:nvPr>
        </p:nvSpPr>
        <p:spPr/>
        <p:txBody>
          <a:bodyPr/>
          <a:lstStyle>
            <a:lvl1pPr>
              <a:defRPr/>
            </a:lvl1pPr>
            <a:extLst/>
          </a:lstStyle>
          <a:p>
            <a:pPr>
              <a:defRPr/>
            </a:pPr>
            <a:endParaRPr lang="en-US"/>
          </a:p>
        </p:txBody>
      </p:sp>
      <p:sp>
        <p:nvSpPr>
          <p:cNvPr id="10" name="Slide Number Placeholder 6"/>
          <p:cNvSpPr>
            <a:spLocks noGrp="1"/>
          </p:cNvSpPr>
          <p:nvPr>
            <p:ph type="sldNum" sz="quarter" idx="12"/>
          </p:nvPr>
        </p:nvSpPr>
        <p:spPr/>
        <p:txBody>
          <a:bodyPr/>
          <a:lstStyle>
            <a:lvl1pPr>
              <a:defRPr/>
            </a:lvl1pPr>
            <a:extLst/>
          </a:lstStyle>
          <a:p>
            <a:pPr>
              <a:defRPr/>
            </a:pPr>
            <a:fld id="{3BC9D441-5BCD-4DBD-BAA1-C83480D07F5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58EA64CC-B18E-4D17-AD20-86FD2D32E21A}" type="datetimeFigureOut">
              <a:rPr lang="en-US"/>
              <a:pPr>
                <a:defRPr/>
              </a:pPr>
              <a:t>6/6/2012</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AC870149-2F89-4387-9D94-952F5D4184E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502F4D91-BF8B-4B04-A2F1-8895A451DDA8}" type="datetimeFigureOut">
              <a:rPr lang="en-US"/>
              <a:pPr>
                <a:defRPr/>
              </a:pPr>
              <a:t>6/6/2012</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403B9AD7-62B5-4BCA-897C-A5459514BED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smtClean="0">
                <a:solidFill>
                  <a:schemeClr val="bg2">
                    <a:shade val="50000"/>
                    <a:satMod val="200000"/>
                  </a:schemeClr>
                </a:solidFill>
                <a:latin typeface="+mn-lt"/>
                <a:cs typeface="+mn-cs"/>
              </a:defRPr>
            </a:lvl1pPr>
            <a:extLst/>
          </a:lstStyle>
          <a:p>
            <a:pPr>
              <a:defRPr/>
            </a:pPr>
            <a:fld id="{6046BAC8-FAA1-4FB5-9931-BE2AE132F4D5}" type="datetimeFigureOut">
              <a:rPr lang="en-US"/>
              <a:pPr>
                <a:defRPr/>
              </a:pPr>
              <a:t>6/6/2012</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smtClean="0">
                <a:solidFill>
                  <a:schemeClr val="bg2">
                    <a:shade val="50000"/>
                    <a:satMod val="200000"/>
                  </a:schemeClr>
                </a:solidFill>
                <a:effectLst/>
                <a:latin typeface="+mn-lt"/>
                <a:cs typeface="+mn-cs"/>
              </a:defRPr>
            </a:lvl1pPr>
            <a:extLst/>
          </a:lstStyle>
          <a:p>
            <a:pPr>
              <a:defRPr/>
            </a:pPr>
            <a:fld id="{DBB832D2-AE16-408C-BA0B-78641D646137}" type="slidenum">
              <a:rPr lang="en-US"/>
              <a:pPr>
                <a:defRPr/>
              </a:pPr>
              <a:t>‹#›</a:t>
            </a:fld>
            <a:endParaRPr 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684" r:id="rId1"/>
    <p:sldLayoutId id="2147483683" r:id="rId2"/>
    <p:sldLayoutId id="2147483685" r:id="rId3"/>
    <p:sldLayoutId id="2147483682" r:id="rId4"/>
    <p:sldLayoutId id="2147483686" r:id="rId5"/>
    <p:sldLayoutId id="2147483681" r:id="rId6"/>
    <p:sldLayoutId id="2147483687" r:id="rId7"/>
    <p:sldLayoutId id="2147483688" r:id="rId8"/>
    <p:sldLayoutId id="2147483689" r:id="rId9"/>
    <p:sldLayoutId id="2147483680" r:id="rId10"/>
    <p:sldLayoutId id="2147483679" r:id="rId11"/>
  </p:sldLayoutIdLst>
  <p:txStyles>
    <p:titleStyle>
      <a:lvl1pPr algn="l" rtl="0" fontAlgn="base">
        <a:spcBef>
          <a:spcPct val="0"/>
        </a:spcBef>
        <a:spcAft>
          <a:spcPct val="0"/>
        </a:spcAft>
        <a:defRPr sz="4300" kern="1200">
          <a:solidFill>
            <a:srgbClr val="696D52"/>
          </a:solidFill>
          <a:effectLst>
            <a:outerShdw blurRad="50000" dist="30000" dir="5400000" algn="tl" rotWithShape="0">
              <a:srgbClr val="000000">
                <a:alpha val="30000"/>
              </a:srgbClr>
            </a:outerShdw>
          </a:effectLst>
          <a:latin typeface="+mj-lt"/>
          <a:ea typeface="+mj-ea"/>
          <a:cs typeface="+mj-cs"/>
        </a:defRPr>
      </a:lvl1pPr>
      <a:lvl2pPr algn="l" rtl="0" fontAlgn="base">
        <a:spcBef>
          <a:spcPct val="0"/>
        </a:spcBef>
        <a:spcAft>
          <a:spcPct val="0"/>
        </a:spcAft>
        <a:defRPr sz="4300">
          <a:solidFill>
            <a:srgbClr val="696D52"/>
          </a:solidFill>
          <a:latin typeface="Gill Sans MT" pitchFamily="34" charset="0"/>
        </a:defRPr>
      </a:lvl2pPr>
      <a:lvl3pPr algn="l" rtl="0" fontAlgn="base">
        <a:spcBef>
          <a:spcPct val="0"/>
        </a:spcBef>
        <a:spcAft>
          <a:spcPct val="0"/>
        </a:spcAft>
        <a:defRPr sz="4300">
          <a:solidFill>
            <a:srgbClr val="696D52"/>
          </a:solidFill>
          <a:latin typeface="Gill Sans MT" pitchFamily="34" charset="0"/>
        </a:defRPr>
      </a:lvl3pPr>
      <a:lvl4pPr algn="l" rtl="0" fontAlgn="base">
        <a:spcBef>
          <a:spcPct val="0"/>
        </a:spcBef>
        <a:spcAft>
          <a:spcPct val="0"/>
        </a:spcAft>
        <a:defRPr sz="4300">
          <a:solidFill>
            <a:srgbClr val="696D52"/>
          </a:solidFill>
          <a:latin typeface="Gill Sans MT" pitchFamily="34" charset="0"/>
        </a:defRPr>
      </a:lvl4pPr>
      <a:lvl5pPr algn="l" rtl="0" fontAlgn="base">
        <a:spcBef>
          <a:spcPct val="0"/>
        </a:spcBef>
        <a:spcAft>
          <a:spcPct val="0"/>
        </a:spcAft>
        <a:defRPr sz="4300">
          <a:solidFill>
            <a:srgbClr val="696D52"/>
          </a:solidFill>
          <a:latin typeface="Gill Sans MT" pitchFamily="34" charset="0"/>
        </a:defRPr>
      </a:lvl5pPr>
      <a:lvl6pPr marL="457200" algn="l" rtl="0" fontAlgn="base">
        <a:spcBef>
          <a:spcPct val="0"/>
        </a:spcBef>
        <a:spcAft>
          <a:spcPct val="0"/>
        </a:spcAft>
        <a:defRPr sz="4300">
          <a:solidFill>
            <a:srgbClr val="696D52"/>
          </a:solidFill>
          <a:latin typeface="Gill Sans MT" pitchFamily="34" charset="0"/>
        </a:defRPr>
      </a:lvl6pPr>
      <a:lvl7pPr marL="914400" algn="l" rtl="0" fontAlgn="base">
        <a:spcBef>
          <a:spcPct val="0"/>
        </a:spcBef>
        <a:spcAft>
          <a:spcPct val="0"/>
        </a:spcAft>
        <a:defRPr sz="4300">
          <a:solidFill>
            <a:srgbClr val="696D52"/>
          </a:solidFill>
          <a:latin typeface="Gill Sans MT" pitchFamily="34" charset="0"/>
        </a:defRPr>
      </a:lvl7pPr>
      <a:lvl8pPr marL="1371600" algn="l" rtl="0" fontAlgn="base">
        <a:spcBef>
          <a:spcPct val="0"/>
        </a:spcBef>
        <a:spcAft>
          <a:spcPct val="0"/>
        </a:spcAft>
        <a:defRPr sz="4300">
          <a:solidFill>
            <a:srgbClr val="696D52"/>
          </a:solidFill>
          <a:latin typeface="Gill Sans MT" pitchFamily="34" charset="0"/>
        </a:defRPr>
      </a:lvl8pPr>
      <a:lvl9pPr marL="1828800" algn="l" rtl="0" fontAlgn="base">
        <a:spcBef>
          <a:spcPct val="0"/>
        </a:spcBef>
        <a:spcAft>
          <a:spcPct val="0"/>
        </a:spcAft>
        <a:defRPr sz="4300">
          <a:solidFill>
            <a:srgbClr val="696D52"/>
          </a:solidFill>
          <a:latin typeface="Gill Sans MT" pitchFamily="34" charset="0"/>
        </a:defRPr>
      </a:lvl9pPr>
      <a:extLst/>
    </p:titleStyle>
    <p:bodyStyle>
      <a:lvl1pPr marL="365125" indent="-282575" algn="l" rtl="0" fontAlgn="base">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fontAlgn="base">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fontAlgn="base">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fontAlgn="base">
        <a:spcBef>
          <a:spcPct val="20000"/>
        </a:spcBef>
        <a:spcAft>
          <a:spcPct val="0"/>
        </a:spcAft>
        <a:buClr>
          <a:srgbClr val="A8CDD7"/>
        </a:buClr>
        <a:buFont typeface="Wingdings 2" pitchFamily="18" charset="2"/>
        <a:buChar char=""/>
        <a:defRPr sz="2000" kern="1200">
          <a:solidFill>
            <a:schemeClr val="tx1"/>
          </a:solidFill>
          <a:latin typeface="+mn-lt"/>
          <a:ea typeface="+mn-ea"/>
          <a:cs typeface="+mn-cs"/>
        </a:defRPr>
      </a:lvl4pPr>
      <a:lvl5pPr marL="1296988" indent="-182563" algn="l" rtl="0" fontAlgn="base">
        <a:spcBef>
          <a:spcPct val="20000"/>
        </a:spcBef>
        <a:spcAft>
          <a:spcPct val="0"/>
        </a:spcAft>
        <a:buClr>
          <a:srgbClr val="C0BEAF"/>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3d.ugd.edu.mk/en/"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www.ugd.edu.m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inisa.ugd.edu.mk/"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hyperlink" Target="http://ff.ugd.edu.mk/index.php?option=com_content&amp;view=category&amp;layout=blog&amp;id=11&amp;Itemid=18&amp;lang=mk" TargetMode="External"/><Relationship Id="rId4" Type="http://schemas.openxmlformats.org/officeDocument/2006/relationships/hyperlink" Target="http://ii.ugd.edu.mk/"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cmus.ugd.edu.mk/index.php?option=com_content&amp;view=section&amp;layout=blog&amp;id=5&amp;Itemid=9&amp;lang=mk"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coj.ugd.edu.mk/images/stories/Pdf/Univerzitetski_vesnik/Univerzitetski_vesnik_15.pdf"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ugdfm.ugd.edu.mk/ugdfm/" TargetMode="External"/><Relationship Id="rId5" Type="http://schemas.openxmlformats.org/officeDocument/2006/relationships/hyperlink" Target="http://coj.ugd.edu.mk/" TargetMode="Externa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elc.ugd.edu.mk/"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e-biblioteka.ugd.edu.mk/"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hyperlink" Target="http://it.ugd.edu.mk/"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mestuvanje.ugd.edu.mk/"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3d.ugd.edu.mk/en/"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hyperlink" Target="http://www.ugd.edu.m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3"/>
          <p:cNvSpPr>
            <a:spLocks noChangeArrowheads="1"/>
          </p:cNvSpPr>
          <p:nvPr/>
        </p:nvSpPr>
        <p:spPr bwMode="auto">
          <a:xfrm rot="-5400000">
            <a:off x="-1095375" y="1368425"/>
            <a:ext cx="2800350" cy="368300"/>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sp>
        <p:nvSpPr>
          <p:cNvPr id="13314" name="Rectangle 4"/>
          <p:cNvSpPr>
            <a:spLocks noChangeArrowheads="1"/>
          </p:cNvSpPr>
          <p:nvPr/>
        </p:nvSpPr>
        <p:spPr bwMode="auto">
          <a:xfrm>
            <a:off x="3514725" y="3194050"/>
            <a:ext cx="5553075" cy="3108325"/>
          </a:xfrm>
          <a:prstGeom prst="rect">
            <a:avLst/>
          </a:prstGeom>
          <a:noFill/>
          <a:ln w="9525">
            <a:noFill/>
            <a:miter lim="800000"/>
            <a:headEnd/>
            <a:tailEnd/>
          </a:ln>
        </p:spPr>
        <p:txBody>
          <a:bodyPr>
            <a:spAutoFit/>
          </a:bodyPr>
          <a:lstStyle/>
          <a:p>
            <a:endParaRPr lang="en-US" sz="2800" b="1">
              <a:solidFill>
                <a:srgbClr val="C00000"/>
              </a:solidFill>
            </a:endParaRPr>
          </a:p>
          <a:p>
            <a:endParaRPr lang="en-US" sz="2800" b="1">
              <a:solidFill>
                <a:srgbClr val="C00000"/>
              </a:solidFill>
            </a:endParaRPr>
          </a:p>
          <a:p>
            <a:r>
              <a:rPr lang="en-US" sz="2800" b="1">
                <a:solidFill>
                  <a:srgbClr val="C00000"/>
                </a:solidFill>
              </a:rPr>
              <a:t>“Goce Delcev” University </a:t>
            </a:r>
            <a:r>
              <a:rPr lang="en-US" sz="2800">
                <a:solidFill>
                  <a:srgbClr val="C00000"/>
                </a:solidFill>
              </a:rPr>
              <a:t>                        </a:t>
            </a:r>
            <a:endParaRPr lang="en-US" sz="2800" b="1">
              <a:solidFill>
                <a:srgbClr val="C00000"/>
              </a:solidFill>
            </a:endParaRPr>
          </a:p>
          <a:p>
            <a:r>
              <a:rPr lang="en-US" sz="2800" b="1">
                <a:solidFill>
                  <a:srgbClr val="C00000"/>
                </a:solidFill>
              </a:rPr>
              <a:t>            Recognize your future…</a:t>
            </a:r>
          </a:p>
          <a:p>
            <a:endParaRPr lang="en-US" sz="2800" b="1">
              <a:solidFill>
                <a:srgbClr val="C00000"/>
              </a:solidFill>
            </a:endParaRPr>
          </a:p>
          <a:p>
            <a:r>
              <a:rPr lang="en-US" sz="2800" b="1">
                <a:solidFill>
                  <a:srgbClr val="C00000"/>
                </a:solidFill>
              </a:rPr>
              <a:t>Current state…..</a:t>
            </a:r>
            <a:endParaRPr lang="mk-MK" sz="2800" b="1">
              <a:solidFill>
                <a:srgbClr val="C00000"/>
              </a:solidFill>
            </a:endParaRPr>
          </a:p>
          <a:p>
            <a:r>
              <a:rPr lang="en-US" sz="2800">
                <a:solidFill>
                  <a:srgbClr val="C00000"/>
                </a:solidFill>
              </a:rPr>
              <a:t>  </a:t>
            </a:r>
            <a:endParaRPr lang="mk-MK" sz="2800">
              <a:solidFill>
                <a:srgbClr val="C00000"/>
              </a:solidFill>
            </a:endParaRPr>
          </a:p>
        </p:txBody>
      </p:sp>
      <p:pic>
        <p:nvPicPr>
          <p:cNvPr id="13315" name="Picture 3" descr="D:\(Marija Maneva)\(D)\МАРКЕТИНГ\University-1 - Copy.jpg"/>
          <p:cNvPicPr>
            <a:picLocks noChangeAspect="1" noChangeArrowheads="1"/>
          </p:cNvPicPr>
          <p:nvPr/>
        </p:nvPicPr>
        <p:blipFill>
          <a:blip r:embed="rId2"/>
          <a:srcRect/>
          <a:stretch>
            <a:fillRect/>
          </a:stretch>
        </p:blipFill>
        <p:spPr bwMode="auto">
          <a:xfrm>
            <a:off x="1295400" y="657225"/>
            <a:ext cx="1838325" cy="1790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3"/>
          <p:cNvSpPr>
            <a:spLocks noChangeArrowheads="1"/>
          </p:cNvSpPr>
          <p:nvPr/>
        </p:nvSpPr>
        <p:spPr bwMode="auto">
          <a:xfrm>
            <a:off x="1219200" y="120650"/>
            <a:ext cx="7391400" cy="368300"/>
          </a:xfrm>
          <a:prstGeom prst="rect">
            <a:avLst/>
          </a:prstGeom>
          <a:noFill/>
          <a:ln w="9525">
            <a:noFill/>
            <a:miter lim="800000"/>
            <a:headEnd/>
            <a:tailEnd/>
          </a:ln>
        </p:spPr>
        <p:txBody>
          <a:bodyPr>
            <a:spAutoFit/>
          </a:bodyPr>
          <a:lstStyle/>
          <a:p>
            <a:r>
              <a:rPr lang="en-US" b="1">
                <a:solidFill>
                  <a:srgbClr val="C00000"/>
                </a:solidFill>
              </a:rPr>
              <a:t>Facts about us</a:t>
            </a:r>
          </a:p>
        </p:txBody>
      </p:sp>
      <p:sp>
        <p:nvSpPr>
          <p:cNvPr id="14338"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14339"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graphicFrame>
        <p:nvGraphicFramePr>
          <p:cNvPr id="2" name="Table 1"/>
          <p:cNvGraphicFramePr>
            <a:graphicFrameLocks noGrp="1"/>
          </p:cNvGraphicFramePr>
          <p:nvPr/>
        </p:nvGraphicFramePr>
        <p:xfrm>
          <a:off x="1219200" y="1981199"/>
          <a:ext cx="7391400" cy="4295776"/>
        </p:xfrm>
        <a:graphic>
          <a:graphicData uri="http://schemas.openxmlformats.org/drawingml/2006/table">
            <a:tbl>
              <a:tblPr firstRow="1" bandRow="1">
                <a:effectLst>
                  <a:outerShdw blurRad="50800" dist="50800" dir="5400000" algn="ctr" rotWithShape="0">
                    <a:srgbClr val="C00000"/>
                  </a:outerShdw>
                </a:effectLst>
                <a:tableStyleId>{5C22544A-7EE6-4342-B048-85BDC9FD1C3A}</a:tableStyleId>
              </a:tblPr>
              <a:tblGrid>
                <a:gridCol w="7391400"/>
              </a:tblGrid>
              <a:tr h="777032">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1" dirty="0" smtClean="0">
                          <a:solidFill>
                            <a:srgbClr val="C00000"/>
                          </a:solidFill>
                          <a:latin typeface="Arial" pitchFamily="34" charset="0"/>
                          <a:cs typeface="Arial" pitchFamily="34" charset="0"/>
                        </a:rPr>
                        <a:t>The University is founded on 27</a:t>
                      </a:r>
                      <a:r>
                        <a:rPr lang="en-US" b="1" baseline="30000" dirty="0" smtClean="0">
                          <a:solidFill>
                            <a:srgbClr val="C00000"/>
                          </a:solidFill>
                          <a:latin typeface="Arial" pitchFamily="34" charset="0"/>
                          <a:cs typeface="Arial" pitchFamily="34" charset="0"/>
                        </a:rPr>
                        <a:t>th</a:t>
                      </a:r>
                      <a:r>
                        <a:rPr lang="en-US" b="1" dirty="0" smtClean="0">
                          <a:solidFill>
                            <a:srgbClr val="C00000"/>
                          </a:solidFill>
                          <a:latin typeface="Arial" pitchFamily="34" charset="0"/>
                          <a:cs typeface="Arial" pitchFamily="34" charset="0"/>
                        </a:rPr>
                        <a:t> of March 2007</a:t>
                      </a:r>
                    </a:p>
                    <a:p>
                      <a:pPr marL="285750" indent="-285750">
                        <a:buFont typeface="Arial" pitchFamily="34" charset="0"/>
                        <a:buChar char="•"/>
                      </a:pPr>
                      <a:endParaRPr lang="mk-MK" dirty="0">
                        <a:solidFill>
                          <a:srgbClr val="C00000"/>
                        </a:solidFill>
                      </a:endParaRPr>
                    </a:p>
                  </a:txBody>
                  <a:tcPr>
                    <a:solidFill>
                      <a:schemeClr val="bg1"/>
                    </a:solidFill>
                  </a:tcPr>
                </a:tc>
              </a:tr>
              <a:tr h="1034924">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1" dirty="0" smtClean="0">
                          <a:solidFill>
                            <a:srgbClr val="C00000"/>
                          </a:solidFill>
                          <a:latin typeface="Arial" pitchFamily="34" charset="0"/>
                          <a:cs typeface="Arial" pitchFamily="34" charset="0"/>
                        </a:rPr>
                        <a:t>It integrates 13 faculties and more than 100 study programmes </a:t>
                      </a:r>
                    </a:p>
                    <a:p>
                      <a:pPr marL="285750" indent="-285750">
                        <a:buFont typeface="Arial" pitchFamily="34" charset="0"/>
                        <a:buChar char="•"/>
                      </a:pPr>
                      <a:endParaRPr lang="mk-MK" dirty="0">
                        <a:solidFill>
                          <a:srgbClr val="C00000"/>
                        </a:solidFill>
                      </a:endParaRPr>
                    </a:p>
                  </a:txBody>
                  <a:tcPr>
                    <a:solidFill>
                      <a:schemeClr val="bg1"/>
                    </a:solidFill>
                  </a:tcPr>
                </a:tc>
              </a:tr>
              <a:tr h="724448">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1" dirty="0" smtClean="0">
                          <a:solidFill>
                            <a:srgbClr val="C00000"/>
                          </a:solidFill>
                          <a:latin typeface="Arial" pitchFamily="34" charset="0"/>
                          <a:cs typeface="Arial" pitchFamily="34" charset="0"/>
                        </a:rPr>
                        <a:t>The seat of the University is in Shtip</a:t>
                      </a:r>
                    </a:p>
                    <a:p>
                      <a:pPr marL="285750" indent="-285750">
                        <a:buFont typeface="Arial" pitchFamily="34" charset="0"/>
                        <a:buChar char="•"/>
                      </a:pPr>
                      <a:endParaRPr lang="mk-MK" dirty="0">
                        <a:solidFill>
                          <a:srgbClr val="C00000"/>
                        </a:solidFill>
                      </a:endParaRPr>
                    </a:p>
                  </a:txBody>
                  <a:tcPr>
                    <a:solidFill>
                      <a:schemeClr val="bg1"/>
                    </a:solidFill>
                  </a:tcPr>
                </a:tc>
              </a:tr>
              <a:tr h="1034924">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1" dirty="0" smtClean="0">
                          <a:solidFill>
                            <a:srgbClr val="C00000"/>
                          </a:solidFill>
                          <a:latin typeface="Arial" pitchFamily="34" charset="0"/>
                          <a:cs typeface="Arial" pitchFamily="34" charset="0"/>
                        </a:rPr>
                        <a:t>The University has teaching centers in </a:t>
                      </a:r>
                      <a:r>
                        <a:rPr lang="en-US" b="1" dirty="0" smtClean="0">
                          <a:solidFill>
                            <a:srgbClr val="C00000"/>
                          </a:solidFill>
                          <a:latin typeface="Arial" pitchFamily="34" charset="0"/>
                          <a:cs typeface="Arial" pitchFamily="34" charset="0"/>
                          <a:hlinkClick r:id="rId3"/>
                        </a:rPr>
                        <a:t>11 cities</a:t>
                      </a:r>
                      <a:r>
                        <a:rPr lang="en-US" b="1" dirty="0" smtClean="0">
                          <a:solidFill>
                            <a:srgbClr val="C00000"/>
                          </a:solidFill>
                          <a:latin typeface="Arial" pitchFamily="34" charset="0"/>
                          <a:cs typeface="Arial" pitchFamily="34" charset="0"/>
                        </a:rPr>
                        <a:t> of the Republic of Macedonia</a:t>
                      </a:r>
                    </a:p>
                    <a:p>
                      <a:pPr marL="285750" indent="-285750">
                        <a:buFont typeface="Arial" pitchFamily="34" charset="0"/>
                        <a:buChar char="•"/>
                      </a:pPr>
                      <a:endParaRPr lang="mk-MK" dirty="0">
                        <a:solidFill>
                          <a:srgbClr val="C00000"/>
                        </a:solidFill>
                      </a:endParaRPr>
                    </a:p>
                  </a:txBody>
                  <a:tcPr>
                    <a:solidFill>
                      <a:schemeClr val="bg1"/>
                    </a:solidFill>
                  </a:tcPr>
                </a:tc>
              </a:tr>
              <a:tr h="724448">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1" dirty="0" smtClean="0">
                          <a:solidFill>
                            <a:srgbClr val="C00000"/>
                          </a:solidFill>
                          <a:latin typeface="Arial" pitchFamily="34" charset="0"/>
                          <a:cs typeface="Arial" pitchFamily="34" charset="0"/>
                        </a:rPr>
                        <a:t>More than 16.000 students study at the University </a:t>
                      </a:r>
                    </a:p>
                    <a:p>
                      <a:pPr marL="285750" indent="-285750">
                        <a:buFont typeface="Arial" pitchFamily="34" charset="0"/>
                        <a:buChar char="•"/>
                      </a:pPr>
                      <a:endParaRPr lang="mk-MK" dirty="0">
                        <a:solidFill>
                          <a:srgbClr val="C00000"/>
                        </a:solidFill>
                      </a:endParaRPr>
                    </a:p>
                  </a:txBody>
                  <a:tcPr>
                    <a:solidFill>
                      <a:schemeClr val="bg1"/>
                    </a:solidFill>
                  </a:tcPr>
                </a:tc>
              </a:tr>
            </a:tbl>
          </a:graphicData>
        </a:graphic>
      </p:graphicFrame>
      <p:sp>
        <p:nvSpPr>
          <p:cNvPr id="14341" name="Rectangle 2"/>
          <p:cNvSpPr>
            <a:spLocks noChangeArrowheads="1"/>
          </p:cNvSpPr>
          <p:nvPr/>
        </p:nvSpPr>
        <p:spPr bwMode="auto">
          <a:xfrm>
            <a:off x="5410200" y="338138"/>
            <a:ext cx="2073275" cy="368300"/>
          </a:xfrm>
          <a:prstGeom prst="rect">
            <a:avLst/>
          </a:prstGeom>
          <a:noFill/>
          <a:ln w="9525">
            <a:noFill/>
            <a:miter lim="800000"/>
            <a:headEnd/>
            <a:tailEnd/>
          </a:ln>
        </p:spPr>
        <p:txBody>
          <a:bodyPr wrap="none">
            <a:spAutoFit/>
          </a:bodyPr>
          <a:lstStyle/>
          <a:p>
            <a:pPr algn="r"/>
            <a:r>
              <a:rPr lang="en-US" b="1">
                <a:hlinkClick r:id="rId4"/>
              </a:rPr>
              <a:t>www.ugd.edu.mk</a:t>
            </a:r>
            <a:endParaRPr lang="en-US" b="1"/>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2"/>
          <p:cNvSpPr txBox="1">
            <a:spLocks noChangeArrowheads="1"/>
          </p:cNvSpPr>
          <p:nvPr/>
        </p:nvSpPr>
        <p:spPr bwMode="auto">
          <a:xfrm rot="-5400000">
            <a:off x="-878681" y="1488281"/>
            <a:ext cx="2736850" cy="369888"/>
          </a:xfrm>
          <a:prstGeom prst="rect">
            <a:avLst/>
          </a:prstGeom>
          <a:noFill/>
          <a:ln w="9525">
            <a:noFill/>
            <a:miter lim="800000"/>
            <a:headEnd/>
            <a:tailEnd/>
          </a:ln>
        </p:spPr>
        <p:txBody>
          <a:bodyPr>
            <a:spAutoFit/>
          </a:bodyPr>
          <a:lstStyle/>
          <a:p>
            <a:r>
              <a:rPr lang="en-US">
                <a:solidFill>
                  <a:srgbClr val="C00000"/>
                </a:solidFill>
              </a:rPr>
              <a:t>“Goce Delcev” University </a:t>
            </a:r>
            <a:endParaRPr lang="mk-MK">
              <a:solidFill>
                <a:srgbClr val="C00000"/>
              </a:solidFill>
            </a:endParaRPr>
          </a:p>
        </p:txBody>
      </p:sp>
      <p:pic>
        <p:nvPicPr>
          <p:cNvPr id="15362"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sp>
        <p:nvSpPr>
          <p:cNvPr id="15363" name="Rectangle 12"/>
          <p:cNvSpPr>
            <a:spLocks noChangeArrowheads="1"/>
          </p:cNvSpPr>
          <p:nvPr/>
        </p:nvSpPr>
        <p:spPr bwMode="auto">
          <a:xfrm>
            <a:off x="1371600" y="4572000"/>
            <a:ext cx="4876800" cy="1754188"/>
          </a:xfrm>
          <a:prstGeom prst="rect">
            <a:avLst/>
          </a:prstGeom>
          <a:noFill/>
          <a:ln w="9525">
            <a:noFill/>
            <a:miter lim="800000"/>
            <a:headEnd/>
            <a:tailEnd/>
          </a:ln>
        </p:spPr>
        <p:txBody>
          <a:bodyPr>
            <a:spAutoFit/>
          </a:bodyPr>
          <a:lstStyle/>
          <a:p>
            <a:pPr algn="just"/>
            <a:r>
              <a:rPr lang="en-US" b="1" u="sng"/>
              <a:t>Shtip</a:t>
            </a:r>
            <a:r>
              <a:rPr lang="en-US"/>
              <a:t> is a city in the eastern part of Republic of Macedonia in the valley of the river Bregalnica.                                              </a:t>
            </a:r>
          </a:p>
          <a:p>
            <a:pPr algn="just"/>
            <a:r>
              <a:rPr lang="en-US"/>
              <a:t>The number of inhabitants in Shtip is  </a:t>
            </a:r>
            <a:r>
              <a:rPr lang="en-US">
                <a:solidFill>
                  <a:srgbClr val="C00000"/>
                </a:solidFill>
              </a:rPr>
              <a:t>47.796</a:t>
            </a:r>
            <a:r>
              <a:rPr lang="en-US"/>
              <a:t>  Shtip is one of the oldest cities in Macedonia, located on a surface of 81 km2. </a:t>
            </a:r>
            <a:endParaRPr lang="mk-MK"/>
          </a:p>
        </p:txBody>
      </p:sp>
      <p:pic>
        <p:nvPicPr>
          <p:cNvPr id="15364" name="Picture 2"/>
          <p:cNvPicPr>
            <a:picLocks noChangeAspect="1" noChangeArrowheads="1"/>
          </p:cNvPicPr>
          <p:nvPr/>
        </p:nvPicPr>
        <p:blipFill>
          <a:blip r:embed="rId3"/>
          <a:srcRect/>
          <a:stretch>
            <a:fillRect/>
          </a:stretch>
        </p:blipFill>
        <p:spPr bwMode="auto">
          <a:xfrm>
            <a:off x="2590800" y="838200"/>
            <a:ext cx="4032250" cy="3238500"/>
          </a:xfrm>
          <a:prstGeom prst="rect">
            <a:avLst/>
          </a:prstGeom>
          <a:noFill/>
          <a:ln w="9525">
            <a:noFill/>
            <a:miter lim="800000"/>
            <a:headEnd/>
            <a:tailEnd/>
          </a:ln>
        </p:spPr>
      </p:pic>
      <p:cxnSp>
        <p:nvCxnSpPr>
          <p:cNvPr id="6" name="Straight Arrow Connector 5"/>
          <p:cNvCxnSpPr/>
          <p:nvPr/>
        </p:nvCxnSpPr>
        <p:spPr>
          <a:xfrm flipV="1">
            <a:off x="1600200" y="2286000"/>
            <a:ext cx="3657600" cy="179070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3"/>
          <p:cNvSpPr>
            <a:spLocks noChangeArrowheads="1"/>
          </p:cNvSpPr>
          <p:nvPr/>
        </p:nvSpPr>
        <p:spPr bwMode="auto">
          <a:xfrm>
            <a:off x="1676400" y="1219200"/>
            <a:ext cx="6477000" cy="1754188"/>
          </a:xfrm>
          <a:prstGeom prst="rect">
            <a:avLst/>
          </a:prstGeom>
          <a:noFill/>
          <a:ln w="9525">
            <a:noFill/>
            <a:miter lim="800000"/>
            <a:headEnd/>
            <a:tailEnd/>
          </a:ln>
        </p:spPr>
        <p:txBody>
          <a:bodyPr>
            <a:spAutoFit/>
          </a:bodyPr>
          <a:lstStyle/>
          <a:p>
            <a:endParaRPr lang="en-US" b="1">
              <a:latin typeface="Gill Sans MT" pitchFamily="34" charset="0"/>
            </a:endParaRPr>
          </a:p>
          <a:p>
            <a:endParaRPr lang="en-US" b="1">
              <a:latin typeface="Gill Sans MT" pitchFamily="34" charset="0"/>
            </a:endParaRPr>
          </a:p>
          <a:p>
            <a:endParaRPr lang="en-US" b="1">
              <a:latin typeface="Gill Sans MT" pitchFamily="34" charset="0"/>
            </a:endParaRPr>
          </a:p>
          <a:p>
            <a:endParaRPr lang="en-US" b="1">
              <a:latin typeface="Gill Sans MT" pitchFamily="34" charset="0"/>
            </a:endParaRPr>
          </a:p>
          <a:p>
            <a:endParaRPr lang="en-US" b="1">
              <a:latin typeface="Gill Sans MT" pitchFamily="34" charset="0"/>
            </a:endParaRPr>
          </a:p>
          <a:p>
            <a:endParaRPr lang="mk-MK">
              <a:latin typeface="Corbel" pitchFamily="34" charset="0"/>
            </a:endParaRPr>
          </a:p>
        </p:txBody>
      </p:sp>
      <p:sp>
        <p:nvSpPr>
          <p:cNvPr id="16386"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16387"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sp>
        <p:nvSpPr>
          <p:cNvPr id="2" name="Rectangle 1"/>
          <p:cNvSpPr/>
          <p:nvPr/>
        </p:nvSpPr>
        <p:spPr>
          <a:xfrm>
            <a:off x="1676400" y="914400"/>
            <a:ext cx="7162800" cy="5078413"/>
          </a:xfrm>
          <a:prstGeom prst="rect">
            <a:avLst/>
          </a:prstGeom>
        </p:spPr>
        <p:txBody>
          <a:bodyPr>
            <a:spAutoFit/>
          </a:bodyPr>
          <a:lstStyle/>
          <a:p>
            <a:pPr algn="just" fontAlgn="auto">
              <a:spcBef>
                <a:spcPts val="0"/>
              </a:spcBef>
              <a:spcAft>
                <a:spcPts val="0"/>
              </a:spcAft>
              <a:defRPr/>
            </a:pPr>
            <a:r>
              <a:rPr lang="en-US" dirty="0">
                <a:solidFill>
                  <a:prstClr val="black"/>
                </a:solidFill>
                <a:latin typeface="Arial" pitchFamily="34" charset="0"/>
                <a:cs typeface="Arial" pitchFamily="34" charset="0"/>
              </a:rPr>
              <a:t>The studies of </a:t>
            </a:r>
            <a:r>
              <a:rPr lang="en-US" b="1" dirty="0">
                <a:solidFill>
                  <a:prstClr val="black"/>
                </a:solidFill>
                <a:latin typeface="Arial" pitchFamily="34" charset="0"/>
                <a:cs typeface="Arial" pitchFamily="34" charset="0"/>
              </a:rPr>
              <a:t>“Goce Delcev” University </a:t>
            </a:r>
            <a:r>
              <a:rPr lang="en-US" dirty="0">
                <a:solidFill>
                  <a:prstClr val="black"/>
                </a:solidFill>
                <a:latin typeface="Arial" pitchFamily="34" charset="0"/>
                <a:cs typeface="Arial" pitchFamily="34" charset="0"/>
              </a:rPr>
              <a:t>are based on the systems 3+2+3 and 4+1+3, which means that every study programme can continue in second cycle studies with duration of 2 or 1 year respectively. </a:t>
            </a:r>
          </a:p>
          <a:p>
            <a:pPr algn="just" fontAlgn="auto">
              <a:spcBef>
                <a:spcPts val="0"/>
              </a:spcBef>
              <a:spcAft>
                <a:spcPts val="0"/>
              </a:spcAft>
              <a:defRPr/>
            </a:pPr>
            <a:endParaRPr lang="en-US" dirty="0">
              <a:solidFill>
                <a:prstClr val="black"/>
              </a:solidFill>
              <a:latin typeface="Arial" pitchFamily="34" charset="0"/>
              <a:cs typeface="Arial" pitchFamily="34" charset="0"/>
            </a:endParaRPr>
          </a:p>
          <a:p>
            <a:pPr algn="just" fontAlgn="auto">
              <a:spcBef>
                <a:spcPts val="0"/>
              </a:spcBef>
              <a:spcAft>
                <a:spcPts val="0"/>
              </a:spcAft>
              <a:defRPr/>
            </a:pPr>
            <a:r>
              <a:rPr lang="en-US" dirty="0">
                <a:solidFill>
                  <a:prstClr val="black"/>
                </a:solidFill>
                <a:latin typeface="Arial" pitchFamily="34" charset="0"/>
                <a:cs typeface="Arial" pitchFamily="34" charset="0"/>
              </a:rPr>
              <a:t>Study programmes of three cycle higher education are organized on the faculties of the University: </a:t>
            </a:r>
          </a:p>
          <a:p>
            <a:pPr algn="just" fontAlgn="auto">
              <a:spcBef>
                <a:spcPts val="0"/>
              </a:spcBef>
              <a:spcAft>
                <a:spcPts val="0"/>
              </a:spcAft>
              <a:defRPr/>
            </a:pPr>
            <a:endParaRPr lang="en-US" dirty="0">
              <a:solidFill>
                <a:prstClr val="black"/>
              </a:solidFill>
              <a:latin typeface="Arial" pitchFamily="34" charset="0"/>
              <a:cs typeface="Arial" pitchFamily="34" charset="0"/>
            </a:endParaRPr>
          </a:p>
          <a:p>
            <a:pPr algn="just" fontAlgn="auto">
              <a:spcBef>
                <a:spcPts val="0"/>
              </a:spcBef>
              <a:spcAft>
                <a:spcPts val="0"/>
              </a:spcAft>
              <a:defRPr/>
            </a:pPr>
            <a:endParaRPr lang="en-US" dirty="0">
              <a:solidFill>
                <a:prstClr val="black"/>
              </a:solidFill>
              <a:latin typeface="Arial" pitchFamily="34" charset="0"/>
              <a:cs typeface="Arial" pitchFamily="34" charset="0"/>
            </a:endParaRPr>
          </a:p>
          <a:p>
            <a:pPr algn="just" fontAlgn="auto">
              <a:spcBef>
                <a:spcPts val="0"/>
              </a:spcBef>
              <a:spcAft>
                <a:spcPts val="0"/>
              </a:spcAft>
              <a:defRPr/>
            </a:pPr>
            <a:endParaRPr lang="en-US" dirty="0">
              <a:solidFill>
                <a:prstClr val="black"/>
              </a:solidFill>
              <a:latin typeface="Arial" pitchFamily="34" charset="0"/>
              <a:cs typeface="Arial" pitchFamily="34" charset="0"/>
            </a:endParaRPr>
          </a:p>
          <a:p>
            <a:pPr algn="just" fontAlgn="auto">
              <a:spcBef>
                <a:spcPts val="0"/>
              </a:spcBef>
              <a:spcAft>
                <a:spcPts val="0"/>
              </a:spcAft>
              <a:defRPr/>
            </a:pPr>
            <a:endParaRPr lang="en-US" dirty="0">
              <a:solidFill>
                <a:prstClr val="black"/>
              </a:solidFill>
              <a:latin typeface="Arial" pitchFamily="34" charset="0"/>
              <a:cs typeface="Arial" pitchFamily="34" charset="0"/>
            </a:endParaRPr>
          </a:p>
          <a:p>
            <a:pPr algn="just" fontAlgn="auto">
              <a:spcBef>
                <a:spcPts val="0"/>
              </a:spcBef>
              <a:spcAft>
                <a:spcPts val="0"/>
              </a:spcAft>
              <a:defRPr/>
            </a:pPr>
            <a:endParaRPr lang="en-US" dirty="0">
              <a:solidFill>
                <a:prstClr val="black"/>
              </a:solidFill>
              <a:latin typeface="Arial" pitchFamily="34" charset="0"/>
              <a:cs typeface="Arial" pitchFamily="34" charset="0"/>
            </a:endParaRPr>
          </a:p>
          <a:p>
            <a:pPr algn="just" fontAlgn="auto">
              <a:spcBef>
                <a:spcPts val="0"/>
              </a:spcBef>
              <a:spcAft>
                <a:spcPts val="0"/>
              </a:spcAft>
              <a:defRPr/>
            </a:pPr>
            <a:endParaRPr lang="en-US" dirty="0">
              <a:solidFill>
                <a:prstClr val="black"/>
              </a:solidFill>
              <a:latin typeface="Arial" pitchFamily="34" charset="0"/>
              <a:cs typeface="Arial" pitchFamily="34" charset="0"/>
            </a:endParaRPr>
          </a:p>
          <a:p>
            <a:pPr algn="just" fontAlgn="auto">
              <a:spcBef>
                <a:spcPts val="0"/>
              </a:spcBef>
              <a:spcAft>
                <a:spcPts val="0"/>
              </a:spcAft>
              <a:defRPr/>
            </a:pPr>
            <a:endParaRPr lang="en-US" dirty="0">
              <a:solidFill>
                <a:prstClr val="black"/>
              </a:solidFill>
              <a:latin typeface="Arial" pitchFamily="34" charset="0"/>
              <a:cs typeface="Arial" pitchFamily="34" charset="0"/>
            </a:endParaRPr>
          </a:p>
          <a:p>
            <a:pPr algn="just" fontAlgn="auto">
              <a:spcBef>
                <a:spcPts val="0"/>
              </a:spcBef>
              <a:spcAft>
                <a:spcPts val="0"/>
              </a:spcAft>
              <a:defRPr/>
            </a:pPr>
            <a:r>
              <a:rPr lang="en-US" dirty="0">
                <a:latin typeface="Arial" pitchFamily="34" charset="0"/>
                <a:cs typeface="Arial" pitchFamily="34" charset="0"/>
              </a:rPr>
              <a:t>The </a:t>
            </a:r>
            <a:r>
              <a:rPr lang="en-US" dirty="0">
                <a:latin typeface="Arial" pitchFamily="34" charset="0"/>
                <a:cs typeface="Arial" pitchFamily="34" charset="0"/>
              </a:rPr>
              <a:t>first cycle studies are realized on the basis of accredited study programmes, which are designed in accordance with the credit – transfer system. </a:t>
            </a:r>
            <a:r>
              <a:rPr lang="mk-MK" dirty="0">
                <a:latin typeface="Arial" pitchFamily="34" charset="0"/>
                <a:cs typeface="Arial" pitchFamily="34" charset="0"/>
              </a:rPr>
              <a:t> </a:t>
            </a:r>
          </a:p>
          <a:p>
            <a:pPr marL="285750" indent="-285750" algn="just" fontAlgn="auto">
              <a:spcBef>
                <a:spcPts val="0"/>
              </a:spcBef>
              <a:spcAft>
                <a:spcPts val="0"/>
              </a:spcAft>
              <a:buFontTx/>
              <a:buChar char="-"/>
              <a:defRPr/>
            </a:pPr>
            <a:endParaRPr lang="en-US" dirty="0">
              <a:solidFill>
                <a:prstClr val="black"/>
              </a:solidFill>
              <a:latin typeface="Arial" pitchFamily="34" charset="0"/>
              <a:cs typeface="Arial" pitchFamily="34" charset="0"/>
            </a:endParaRPr>
          </a:p>
        </p:txBody>
      </p:sp>
      <p:sp>
        <p:nvSpPr>
          <p:cNvPr id="3" name="Oval 2"/>
          <p:cNvSpPr/>
          <p:nvPr/>
        </p:nvSpPr>
        <p:spPr>
          <a:xfrm>
            <a:off x="4114800" y="3198813"/>
            <a:ext cx="2133600" cy="1347787"/>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rgbClr val="C00000"/>
                </a:solidFill>
                <a:latin typeface="Arial" pitchFamily="34" charset="0"/>
                <a:cs typeface="Arial" pitchFamily="34" charset="0"/>
              </a:rPr>
              <a:t>second cycle university</a:t>
            </a:r>
          </a:p>
        </p:txBody>
      </p:sp>
      <p:sp>
        <p:nvSpPr>
          <p:cNvPr id="7" name="Oval 6"/>
          <p:cNvSpPr/>
          <p:nvPr/>
        </p:nvSpPr>
        <p:spPr>
          <a:xfrm>
            <a:off x="6521450" y="3198813"/>
            <a:ext cx="2133600" cy="1347787"/>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rgbClr val="C00000"/>
                </a:solidFill>
                <a:latin typeface="Arial" pitchFamily="34" charset="0"/>
                <a:cs typeface="Arial" pitchFamily="34" charset="0"/>
              </a:rPr>
              <a:t>third cycle university studies </a:t>
            </a:r>
          </a:p>
        </p:txBody>
      </p:sp>
      <p:sp>
        <p:nvSpPr>
          <p:cNvPr id="8" name="Oval 7"/>
          <p:cNvSpPr/>
          <p:nvPr/>
        </p:nvSpPr>
        <p:spPr>
          <a:xfrm>
            <a:off x="1697038" y="3198813"/>
            <a:ext cx="2133600" cy="1347787"/>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rgbClr val="C00000"/>
                </a:solidFill>
                <a:latin typeface="Arial" pitchFamily="34" charset="0"/>
                <a:cs typeface="Arial" pitchFamily="34" charset="0"/>
              </a:rPr>
              <a:t>first cycle university studies </a:t>
            </a:r>
          </a:p>
        </p:txBody>
      </p:sp>
      <p:cxnSp>
        <p:nvCxnSpPr>
          <p:cNvPr id="17" name="Straight Arrow Connector 16"/>
          <p:cNvCxnSpPr>
            <a:endCxn id="7" idx="2"/>
          </p:cNvCxnSpPr>
          <p:nvPr/>
        </p:nvCxnSpPr>
        <p:spPr>
          <a:xfrm>
            <a:off x="6251575" y="3871913"/>
            <a:ext cx="26987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830638" y="3871913"/>
            <a:ext cx="284162"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17410"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graphicFrame>
        <p:nvGraphicFramePr>
          <p:cNvPr id="2" name="Diagram 1"/>
          <p:cNvGraphicFramePr/>
          <p:nvPr/>
        </p:nvGraphicFramePr>
        <p:xfrm>
          <a:off x="1143000" y="152400"/>
          <a:ext cx="7772400" cy="65341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3"/>
          <p:cNvSpPr>
            <a:spLocks noChangeArrowheads="1"/>
          </p:cNvSpPr>
          <p:nvPr/>
        </p:nvSpPr>
        <p:spPr bwMode="auto">
          <a:xfrm>
            <a:off x="1676400" y="1219200"/>
            <a:ext cx="6477000" cy="1754188"/>
          </a:xfrm>
          <a:prstGeom prst="rect">
            <a:avLst/>
          </a:prstGeom>
          <a:noFill/>
          <a:ln w="9525">
            <a:noFill/>
            <a:miter lim="800000"/>
            <a:headEnd/>
            <a:tailEnd/>
          </a:ln>
        </p:spPr>
        <p:txBody>
          <a:bodyPr>
            <a:spAutoFit/>
          </a:bodyPr>
          <a:lstStyle/>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mk-MK">
              <a:solidFill>
                <a:srgbClr val="000000"/>
              </a:solidFill>
              <a:latin typeface="Corbel" pitchFamily="34" charset="0"/>
            </a:endParaRPr>
          </a:p>
        </p:txBody>
      </p:sp>
      <p:sp>
        <p:nvSpPr>
          <p:cNvPr id="18434"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18435"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sp>
        <p:nvSpPr>
          <p:cNvPr id="18436" name="TextBox 2"/>
          <p:cNvSpPr txBox="1">
            <a:spLocks noChangeArrowheads="1"/>
          </p:cNvSpPr>
          <p:nvPr/>
        </p:nvSpPr>
        <p:spPr bwMode="auto">
          <a:xfrm>
            <a:off x="1295400" y="533400"/>
            <a:ext cx="7315200" cy="6186488"/>
          </a:xfrm>
          <a:prstGeom prst="rect">
            <a:avLst/>
          </a:prstGeom>
          <a:noFill/>
          <a:ln w="9525">
            <a:noFill/>
            <a:miter lim="800000"/>
            <a:headEnd/>
            <a:tailEnd/>
          </a:ln>
        </p:spPr>
        <p:txBody>
          <a:bodyPr>
            <a:spAutoFit/>
          </a:bodyPr>
          <a:lstStyle/>
          <a:p>
            <a:r>
              <a:rPr lang="en-US" b="1">
                <a:hlinkClick r:id="rId3"/>
              </a:rPr>
              <a:t>Institute for archeology and history</a:t>
            </a:r>
            <a:r>
              <a:rPr lang="en-US" b="1"/>
              <a:t>  </a:t>
            </a:r>
            <a:endParaRPr lang="mk-MK"/>
          </a:p>
          <a:p>
            <a:r>
              <a:rPr lang="en-US"/>
              <a:t>The Institute for archeology and history (INISA) has a goal to carry out scientific, research and applicable work in the field of history and archeology of Macedonia and to present the results in front of the scientific institutions and all subjects interested in the historical and archeological truth, from our country and abroad. </a:t>
            </a:r>
            <a:endParaRPr lang="mk-MK"/>
          </a:p>
          <a:p>
            <a:endParaRPr lang="en-US">
              <a:solidFill>
                <a:srgbClr val="000000"/>
              </a:solidFill>
            </a:endParaRPr>
          </a:p>
          <a:p>
            <a:r>
              <a:rPr lang="en-US" b="1">
                <a:hlinkClick r:id="rId4"/>
              </a:rPr>
              <a:t>Institute for informatics </a:t>
            </a:r>
            <a:endParaRPr lang="mk-MK"/>
          </a:p>
          <a:p>
            <a:r>
              <a:rPr lang="en-US"/>
              <a:t>The Institute for informatics represents a highly-professional IT institution, in whose work participate IT experts of "Goce Delcev" University - Shtip and others.  The Institute represents a leading scientific—research institution, which is the holder of the ICT area.  It realizes its work through developmental, scientific – research and applicable projects. </a:t>
            </a:r>
          </a:p>
          <a:p>
            <a:endParaRPr lang="en-US">
              <a:solidFill>
                <a:srgbClr val="000000"/>
              </a:solidFill>
            </a:endParaRPr>
          </a:p>
          <a:p>
            <a:r>
              <a:rPr lang="en-US" b="1">
                <a:hlinkClick r:id="rId5"/>
              </a:rPr>
              <a:t>Institute for languages </a:t>
            </a:r>
            <a:endParaRPr lang="mk-MK"/>
          </a:p>
          <a:p>
            <a:r>
              <a:rPr lang="en-US"/>
              <a:t>The basic role of the Institute for languages is learning and improving the foreign languages, issuing certificates for knowledge of one of the foreign languages for the needs of enrolling students in the post-graduates studies of "Goce Delcev" University. </a:t>
            </a:r>
            <a:endParaRPr lang="mk-MK">
              <a:solidFill>
                <a:srgbClr val="000000"/>
              </a:solidFill>
            </a:endParaRPr>
          </a:p>
          <a:p>
            <a:r>
              <a:rPr lang="mk-MK">
                <a:solidFill>
                  <a:srgbClr val="000000"/>
                </a:solidFill>
              </a:rPr>
              <a:t> </a:t>
            </a:r>
          </a:p>
          <a:p>
            <a:endParaRPr lang="mk-MK">
              <a:solidFill>
                <a:srgbClr val="0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3"/>
          <p:cNvSpPr>
            <a:spLocks noChangeArrowheads="1"/>
          </p:cNvSpPr>
          <p:nvPr/>
        </p:nvSpPr>
        <p:spPr bwMode="auto">
          <a:xfrm>
            <a:off x="3962400" y="534988"/>
            <a:ext cx="2133600" cy="5356225"/>
          </a:xfrm>
          <a:prstGeom prst="rect">
            <a:avLst/>
          </a:prstGeom>
          <a:noFill/>
          <a:ln w="9525">
            <a:noFill/>
            <a:miter lim="800000"/>
            <a:headEnd/>
            <a:tailEnd/>
          </a:ln>
        </p:spPr>
        <p:txBody>
          <a:bodyPr>
            <a:spAutoFit/>
          </a:bodyPr>
          <a:lstStyle/>
          <a:p>
            <a:pPr algn="ctr"/>
            <a:r>
              <a:rPr lang="en-US" b="1">
                <a:solidFill>
                  <a:srgbClr val="C00000"/>
                </a:solidFill>
              </a:rPr>
              <a:t>University Sports Center </a:t>
            </a:r>
          </a:p>
          <a:p>
            <a:endParaRPr lang="en-US">
              <a:solidFill>
                <a:srgbClr val="000000"/>
              </a:solidFill>
            </a:endParaRPr>
          </a:p>
          <a:p>
            <a:r>
              <a:rPr lang="en-US">
                <a:solidFill>
                  <a:srgbClr val="000000"/>
                </a:solidFill>
              </a:rPr>
              <a:t>The University Sports Center develops and promotes the sport activities of the students and employees.  There are teams of many sports within the University Sports Center.  There are currently several University clubs for basketball, table-tennis, chess and mountaineering.</a:t>
            </a:r>
          </a:p>
        </p:txBody>
      </p:sp>
      <p:sp>
        <p:nvSpPr>
          <p:cNvPr id="19458"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19459"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sp>
        <p:nvSpPr>
          <p:cNvPr id="19460" name="Rectangle 7"/>
          <p:cNvSpPr>
            <a:spLocks noChangeArrowheads="1"/>
          </p:cNvSpPr>
          <p:nvPr/>
        </p:nvSpPr>
        <p:spPr bwMode="auto">
          <a:xfrm>
            <a:off x="6553200" y="534988"/>
            <a:ext cx="2133600" cy="5632450"/>
          </a:xfrm>
          <a:prstGeom prst="rect">
            <a:avLst/>
          </a:prstGeom>
          <a:noFill/>
          <a:ln w="9525">
            <a:noFill/>
            <a:miter lim="800000"/>
            <a:headEnd/>
            <a:tailEnd/>
          </a:ln>
        </p:spPr>
        <p:txBody>
          <a:bodyPr>
            <a:spAutoFit/>
          </a:bodyPr>
          <a:lstStyle/>
          <a:p>
            <a:pPr algn="ctr"/>
            <a:r>
              <a:rPr lang="en-US" b="1">
                <a:solidFill>
                  <a:srgbClr val="C00000"/>
                </a:solidFill>
              </a:rPr>
              <a:t>The University Cultural Center</a:t>
            </a:r>
          </a:p>
          <a:p>
            <a:endParaRPr lang="en-US"/>
          </a:p>
          <a:p>
            <a:r>
              <a:rPr lang="en-US"/>
              <a:t>The University Cultural Center organizes events, promotes different artistic activities performed through series of:  art exhibitions, stage plays, film screening, music concerts, book promotions, magazines and other publications, discussions, workshops, art performances. </a:t>
            </a:r>
          </a:p>
        </p:txBody>
      </p:sp>
      <p:sp>
        <p:nvSpPr>
          <p:cNvPr id="19461" name="Rectangle 8"/>
          <p:cNvSpPr>
            <a:spLocks noChangeArrowheads="1"/>
          </p:cNvSpPr>
          <p:nvPr/>
        </p:nvSpPr>
        <p:spPr bwMode="auto">
          <a:xfrm>
            <a:off x="1219200" y="500063"/>
            <a:ext cx="2514600" cy="5632450"/>
          </a:xfrm>
          <a:prstGeom prst="rect">
            <a:avLst/>
          </a:prstGeom>
          <a:noFill/>
          <a:ln w="9525">
            <a:noFill/>
            <a:miter lim="800000"/>
            <a:headEnd/>
            <a:tailEnd/>
          </a:ln>
        </p:spPr>
        <p:txBody>
          <a:bodyPr>
            <a:spAutoFit/>
          </a:bodyPr>
          <a:lstStyle/>
          <a:p>
            <a:pPr algn="ctr"/>
            <a:r>
              <a:rPr lang="en-US" b="1">
                <a:solidFill>
                  <a:srgbClr val="C00000"/>
                </a:solidFill>
              </a:rPr>
              <a:t>Interuniversity</a:t>
            </a:r>
          </a:p>
          <a:p>
            <a:pPr algn="ctr"/>
            <a:r>
              <a:rPr lang="en-US" b="1">
                <a:solidFill>
                  <a:srgbClr val="C00000"/>
                </a:solidFill>
              </a:rPr>
              <a:t>Cooperation Center </a:t>
            </a:r>
          </a:p>
          <a:p>
            <a:endParaRPr lang="en-US"/>
          </a:p>
          <a:p>
            <a:r>
              <a:rPr lang="en-US"/>
              <a:t>The </a:t>
            </a:r>
            <a:r>
              <a:rPr lang="en-US">
                <a:hlinkClick r:id="rId3"/>
              </a:rPr>
              <a:t>Interuniversity Cooperation Center </a:t>
            </a:r>
            <a:r>
              <a:rPr lang="en-US"/>
              <a:t>fosters cooperation between Goce Delcev University and other universities from Macedonia and abroad. The ICC takes part in the preparation, signing and implementation of cooperation contracts, and preparation and implementation of exchange programs for staff and students with other universities.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ChangeArrowheads="1"/>
          </p:cNvSpPr>
          <p:nvPr/>
        </p:nvSpPr>
        <p:spPr bwMode="auto">
          <a:xfrm>
            <a:off x="1676400" y="1219200"/>
            <a:ext cx="6477000" cy="1754188"/>
          </a:xfrm>
          <a:prstGeom prst="rect">
            <a:avLst/>
          </a:prstGeom>
          <a:noFill/>
          <a:ln w="9525">
            <a:noFill/>
            <a:miter lim="800000"/>
            <a:headEnd/>
            <a:tailEnd/>
          </a:ln>
        </p:spPr>
        <p:txBody>
          <a:bodyPr>
            <a:spAutoFit/>
          </a:bodyPr>
          <a:lstStyle/>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mk-MK">
              <a:solidFill>
                <a:srgbClr val="000000"/>
              </a:solidFill>
              <a:latin typeface="Corbel" pitchFamily="34" charset="0"/>
            </a:endParaRPr>
          </a:p>
        </p:txBody>
      </p:sp>
      <p:sp>
        <p:nvSpPr>
          <p:cNvPr id="20482"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20483"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sp>
        <p:nvSpPr>
          <p:cNvPr id="20484" name="TextBox 2"/>
          <p:cNvSpPr txBox="1">
            <a:spLocks noChangeArrowheads="1"/>
          </p:cNvSpPr>
          <p:nvPr/>
        </p:nvSpPr>
        <p:spPr bwMode="auto">
          <a:xfrm>
            <a:off x="6172200" y="554038"/>
            <a:ext cx="2667000" cy="9510712"/>
          </a:xfrm>
          <a:prstGeom prst="rect">
            <a:avLst/>
          </a:prstGeom>
          <a:noFill/>
          <a:ln w="9525">
            <a:noFill/>
            <a:miter lim="800000"/>
            <a:headEnd/>
            <a:tailEnd/>
          </a:ln>
        </p:spPr>
        <p:txBody>
          <a:bodyPr>
            <a:spAutoFit/>
          </a:bodyPr>
          <a:lstStyle/>
          <a:p>
            <a:endParaRPr lang="en-US">
              <a:solidFill>
                <a:srgbClr val="000000"/>
              </a:solidFill>
            </a:endParaRPr>
          </a:p>
          <a:p>
            <a:endParaRPr lang="en-US">
              <a:solidFill>
                <a:srgbClr val="000000"/>
              </a:solidFill>
            </a:endParaRPr>
          </a:p>
          <a:p>
            <a:endParaRPr lang="en-US">
              <a:solidFill>
                <a:srgbClr val="000000"/>
              </a:solidFill>
            </a:endParaRPr>
          </a:p>
          <a:p>
            <a:pPr algn="just"/>
            <a:r>
              <a:rPr lang="en-US">
                <a:solidFill>
                  <a:srgbClr val="000000"/>
                </a:solidFill>
              </a:rPr>
              <a:t>The Public Relations Center at “Goce Delcev” University in Shtip establishes </a:t>
            </a:r>
            <a:r>
              <a:rPr lang="en-US">
                <a:solidFill>
                  <a:srgbClr val="000000"/>
                </a:solidFill>
                <a:hlinkClick r:id="rId3"/>
              </a:rPr>
              <a:t>communication</a:t>
            </a:r>
            <a:r>
              <a:rPr lang="en-US">
                <a:solidFill>
                  <a:srgbClr val="000000"/>
                </a:solidFill>
              </a:rPr>
              <a:t> with the wider public in this country and certain individuals in relation to the University from abroad.  </a:t>
            </a:r>
          </a:p>
          <a:p>
            <a:endParaRPr lang="en-US">
              <a:solidFill>
                <a:srgbClr val="000000"/>
              </a:solidFill>
            </a:endParaRPr>
          </a:p>
          <a:p>
            <a:r>
              <a:rPr lang="en-US">
                <a:solidFill>
                  <a:srgbClr val="000000"/>
                </a:solidFill>
              </a:rPr>
              <a:t>	</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p:txBody>
      </p:sp>
      <p:pic>
        <p:nvPicPr>
          <p:cNvPr id="20485" name="Picture 4" descr="D:\(Marija Maneva)\(D)\МАРКЕТИНГ\300331_250775821630530_138929209481859_705690_2039658293_n - Copy.jpg"/>
          <p:cNvPicPr>
            <a:picLocks noChangeAspect="1" noChangeArrowheads="1"/>
          </p:cNvPicPr>
          <p:nvPr/>
        </p:nvPicPr>
        <p:blipFill>
          <a:blip r:embed="rId4"/>
          <a:srcRect/>
          <a:stretch>
            <a:fillRect/>
          </a:stretch>
        </p:blipFill>
        <p:spPr bwMode="auto">
          <a:xfrm>
            <a:off x="1219200" y="1157288"/>
            <a:ext cx="4494213" cy="2994025"/>
          </a:xfrm>
          <a:prstGeom prst="rect">
            <a:avLst/>
          </a:prstGeom>
          <a:noFill/>
          <a:ln w="9525">
            <a:noFill/>
            <a:miter lim="800000"/>
            <a:headEnd/>
            <a:tailEnd/>
          </a:ln>
        </p:spPr>
      </p:pic>
      <p:sp>
        <p:nvSpPr>
          <p:cNvPr id="20486" name="Rectangle 9"/>
          <p:cNvSpPr>
            <a:spLocks noChangeArrowheads="1"/>
          </p:cNvSpPr>
          <p:nvPr/>
        </p:nvSpPr>
        <p:spPr bwMode="auto">
          <a:xfrm>
            <a:off x="1660525" y="533400"/>
            <a:ext cx="4205288" cy="646113"/>
          </a:xfrm>
          <a:prstGeom prst="rect">
            <a:avLst/>
          </a:prstGeom>
          <a:noFill/>
          <a:ln w="9525">
            <a:noFill/>
            <a:miter lim="800000"/>
            <a:headEnd/>
            <a:tailEnd/>
          </a:ln>
        </p:spPr>
        <p:txBody>
          <a:bodyPr>
            <a:spAutoFit/>
          </a:bodyPr>
          <a:lstStyle/>
          <a:p>
            <a:r>
              <a:rPr lang="en-US" b="1">
                <a:solidFill>
                  <a:srgbClr val="C00000"/>
                </a:solidFill>
                <a:hlinkClick r:id="rId5"/>
              </a:rPr>
              <a:t>Public Relations Center</a:t>
            </a:r>
            <a:r>
              <a:rPr lang="mk-MK" b="1">
                <a:solidFill>
                  <a:srgbClr val="C00000"/>
                </a:solidFill>
                <a:hlinkClick r:id="rId5"/>
              </a:rPr>
              <a:t> </a:t>
            </a:r>
            <a:endParaRPr lang="mk-MK">
              <a:solidFill>
                <a:srgbClr val="C00000"/>
              </a:solidFill>
            </a:endParaRPr>
          </a:p>
          <a:p>
            <a:endParaRPr lang="mk-MK">
              <a:solidFill>
                <a:srgbClr val="C00000"/>
              </a:solidFill>
            </a:endParaRPr>
          </a:p>
        </p:txBody>
      </p:sp>
      <p:sp>
        <p:nvSpPr>
          <p:cNvPr id="20487" name="Rectangle 10"/>
          <p:cNvSpPr>
            <a:spLocks noChangeArrowheads="1"/>
          </p:cNvSpPr>
          <p:nvPr/>
        </p:nvSpPr>
        <p:spPr bwMode="auto">
          <a:xfrm>
            <a:off x="1362075" y="4419600"/>
            <a:ext cx="6791325" cy="2032000"/>
          </a:xfrm>
          <a:prstGeom prst="rect">
            <a:avLst/>
          </a:prstGeom>
          <a:noFill/>
          <a:ln w="9525">
            <a:noFill/>
            <a:miter lim="800000"/>
            <a:headEnd/>
            <a:tailEnd/>
          </a:ln>
        </p:spPr>
        <p:txBody>
          <a:bodyPr>
            <a:spAutoFit/>
          </a:bodyPr>
          <a:lstStyle/>
          <a:p>
            <a:r>
              <a:rPr lang="en-US"/>
              <a:t>Within the frameworks of the University, the University radio </a:t>
            </a:r>
            <a:r>
              <a:rPr lang="en-US">
                <a:solidFill>
                  <a:srgbClr val="C00000"/>
                </a:solidFill>
                <a:hlinkClick r:id="rId6"/>
              </a:rPr>
              <a:t>“UGD FM” </a:t>
            </a:r>
            <a:r>
              <a:rPr lang="en-US"/>
              <a:t>successfully operates, whose programme could be followed on the frequency of </a:t>
            </a:r>
            <a:r>
              <a:rPr lang="en-US">
                <a:solidFill>
                  <a:srgbClr val="C00000"/>
                </a:solidFill>
              </a:rPr>
              <a:t>91,0 megahertz </a:t>
            </a:r>
            <a:r>
              <a:rPr lang="en-US"/>
              <a:t>in Shtip and the nearby area. Moreover, all users of Internet are enabled to follow the programme online, on the link from the official web – site of the “Goce Delcev” University, www.ugd.edu.mk. </a:t>
            </a:r>
          </a:p>
          <a:p>
            <a:endParaRPr lang="mk-MK">
              <a:solidFill>
                <a:srgbClr val="C0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3"/>
          <p:cNvSpPr>
            <a:spLocks noChangeArrowheads="1"/>
          </p:cNvSpPr>
          <p:nvPr/>
        </p:nvSpPr>
        <p:spPr bwMode="auto">
          <a:xfrm>
            <a:off x="3962400" y="219075"/>
            <a:ext cx="2438400" cy="6186488"/>
          </a:xfrm>
          <a:prstGeom prst="rect">
            <a:avLst/>
          </a:prstGeom>
          <a:noFill/>
          <a:ln w="9525">
            <a:noFill/>
            <a:miter lim="800000"/>
            <a:headEnd/>
            <a:tailEnd/>
          </a:ln>
        </p:spPr>
        <p:txBody>
          <a:bodyPr>
            <a:spAutoFit/>
          </a:bodyPr>
          <a:lstStyle/>
          <a:p>
            <a:r>
              <a:rPr lang="en-US" b="1">
                <a:solidFill>
                  <a:srgbClr val="C00000"/>
                </a:solidFill>
              </a:rPr>
              <a:t>E-learning Center</a:t>
            </a:r>
          </a:p>
          <a:p>
            <a:endParaRPr lang="en-US"/>
          </a:p>
          <a:p>
            <a:r>
              <a:rPr lang="mk-MK">
                <a:hlinkClick r:id="rId2"/>
              </a:rPr>
              <a:t>The </a:t>
            </a:r>
            <a:r>
              <a:rPr lang="en-US">
                <a:hlinkClick r:id="rId2"/>
              </a:rPr>
              <a:t>Electronic L</a:t>
            </a:r>
            <a:r>
              <a:rPr lang="mk-MK">
                <a:hlinkClick r:id="rId2"/>
              </a:rPr>
              <a:t>earning </a:t>
            </a:r>
            <a:r>
              <a:rPr lang="en-US">
                <a:hlinkClick r:id="rId2"/>
              </a:rPr>
              <a:t>C</a:t>
            </a:r>
            <a:r>
              <a:rPr lang="mk-MK">
                <a:hlinkClick r:id="rId2"/>
              </a:rPr>
              <a:t>enter </a:t>
            </a:r>
            <a:r>
              <a:rPr lang="en-US"/>
              <a:t>is responsible for promotion and implementation of </a:t>
            </a:r>
            <a:r>
              <a:rPr lang="mk-MK"/>
              <a:t>modern </a:t>
            </a:r>
            <a:r>
              <a:rPr lang="en-US"/>
              <a:t>tools for</a:t>
            </a:r>
            <a:r>
              <a:rPr lang="mk-MK"/>
              <a:t> learning at the </a:t>
            </a:r>
            <a:r>
              <a:rPr lang="en-US"/>
              <a:t>U</a:t>
            </a:r>
            <a:r>
              <a:rPr lang="mk-MK"/>
              <a:t>niversity, new technologies (interactive whiteboards, graphic whiteboards, multimedia software and hardware, audio-visual equipment</a:t>
            </a:r>
            <a:r>
              <a:rPr lang="en-US"/>
              <a:t> etc</a:t>
            </a:r>
            <a:r>
              <a:rPr lang="mk-MK"/>
              <a:t>), as well as training for teachers and students from universities and schools in Macedonia and abroad.</a:t>
            </a:r>
            <a:endParaRPr lang="mk-MK">
              <a:solidFill>
                <a:srgbClr val="C00000"/>
              </a:solidFill>
            </a:endParaRPr>
          </a:p>
        </p:txBody>
      </p:sp>
      <p:sp>
        <p:nvSpPr>
          <p:cNvPr id="21506"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21507" name="Picture 2"/>
          <p:cNvPicPr>
            <a:picLocks noChangeAspect="1" noChangeArrowheads="1"/>
          </p:cNvPicPr>
          <p:nvPr/>
        </p:nvPicPr>
        <p:blipFill>
          <a:blip r:embed="rId3"/>
          <a:srcRect/>
          <a:stretch>
            <a:fillRect/>
          </a:stretch>
        </p:blipFill>
        <p:spPr bwMode="auto">
          <a:xfrm>
            <a:off x="79375" y="5867400"/>
            <a:ext cx="819150" cy="819150"/>
          </a:xfrm>
          <a:prstGeom prst="rect">
            <a:avLst/>
          </a:prstGeom>
          <a:noFill/>
          <a:ln w="9525">
            <a:noFill/>
            <a:miter lim="800000"/>
            <a:headEnd/>
            <a:tailEnd/>
          </a:ln>
        </p:spPr>
      </p:pic>
      <p:sp>
        <p:nvSpPr>
          <p:cNvPr id="21508" name="Rectangle 7"/>
          <p:cNvSpPr>
            <a:spLocks noChangeArrowheads="1"/>
          </p:cNvSpPr>
          <p:nvPr/>
        </p:nvSpPr>
        <p:spPr bwMode="auto">
          <a:xfrm>
            <a:off x="6553200" y="182563"/>
            <a:ext cx="2362200" cy="4802187"/>
          </a:xfrm>
          <a:prstGeom prst="rect">
            <a:avLst/>
          </a:prstGeom>
          <a:noFill/>
          <a:ln w="9525">
            <a:noFill/>
            <a:miter lim="800000"/>
            <a:headEnd/>
            <a:tailEnd/>
          </a:ln>
        </p:spPr>
        <p:txBody>
          <a:bodyPr>
            <a:spAutoFit/>
          </a:bodyPr>
          <a:lstStyle/>
          <a:p>
            <a:pPr algn="ctr"/>
            <a:r>
              <a:rPr lang="en-US" b="1">
                <a:solidFill>
                  <a:srgbClr val="C00000"/>
                </a:solidFill>
              </a:rPr>
              <a:t>Quality Assurance Center </a:t>
            </a:r>
            <a:endParaRPr lang="en-US">
              <a:solidFill>
                <a:srgbClr val="000000"/>
              </a:solidFill>
            </a:endParaRPr>
          </a:p>
          <a:p>
            <a:r>
              <a:rPr lang="en-US">
                <a:solidFill>
                  <a:srgbClr val="000000"/>
                </a:solidFill>
              </a:rPr>
              <a:t>The Quality Assurance Center collects, analyses and uses relevant information for effective management of the study programmes and other activities of the University.  It strives to improve and refine the education that the University offers to its students. </a:t>
            </a:r>
          </a:p>
        </p:txBody>
      </p:sp>
      <p:sp>
        <p:nvSpPr>
          <p:cNvPr id="21509" name="Rectangle 8"/>
          <p:cNvSpPr>
            <a:spLocks noChangeArrowheads="1"/>
          </p:cNvSpPr>
          <p:nvPr/>
        </p:nvSpPr>
        <p:spPr bwMode="auto">
          <a:xfrm>
            <a:off x="1204913" y="223838"/>
            <a:ext cx="2514600" cy="6462712"/>
          </a:xfrm>
          <a:prstGeom prst="rect">
            <a:avLst/>
          </a:prstGeom>
          <a:noFill/>
          <a:ln w="9525">
            <a:noFill/>
            <a:miter lim="800000"/>
            <a:headEnd/>
            <a:tailEnd/>
          </a:ln>
        </p:spPr>
        <p:txBody>
          <a:bodyPr>
            <a:spAutoFit/>
          </a:bodyPr>
          <a:lstStyle/>
          <a:p>
            <a:pPr algn="ctr"/>
            <a:r>
              <a:rPr lang="en-US" b="1">
                <a:solidFill>
                  <a:srgbClr val="C00000"/>
                </a:solidFill>
              </a:rPr>
              <a:t>Lifelong Learning Center</a:t>
            </a:r>
          </a:p>
          <a:p>
            <a:r>
              <a:rPr lang="en-US"/>
              <a:t>The Lifelong Learning Center (Lifelong Education) Lifelong Learning Programme has a goal to prepare, implement, coordinate and organize activities connected with learning throughout the entire course of people’s lives which aims to promote knowledge, skills and competence, as well to improve the competences, to assist in gaining new skills, qualifications and opportunities for professional development.</a:t>
            </a:r>
            <a:endParaRPr lang="mk-MK"/>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a:spLocks noChangeArrowheads="1"/>
          </p:cNvSpPr>
          <p:nvPr/>
        </p:nvSpPr>
        <p:spPr bwMode="auto">
          <a:xfrm>
            <a:off x="1676400" y="1219200"/>
            <a:ext cx="6477000" cy="1754188"/>
          </a:xfrm>
          <a:prstGeom prst="rect">
            <a:avLst/>
          </a:prstGeom>
          <a:noFill/>
          <a:ln w="9525">
            <a:noFill/>
            <a:miter lim="800000"/>
            <a:headEnd/>
            <a:tailEnd/>
          </a:ln>
        </p:spPr>
        <p:txBody>
          <a:bodyPr>
            <a:spAutoFit/>
          </a:bodyPr>
          <a:lstStyle/>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mk-MK">
              <a:solidFill>
                <a:srgbClr val="000000"/>
              </a:solidFill>
              <a:latin typeface="Corbel" pitchFamily="34" charset="0"/>
            </a:endParaRPr>
          </a:p>
        </p:txBody>
      </p:sp>
      <p:sp>
        <p:nvSpPr>
          <p:cNvPr id="22530"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22531"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sp>
        <p:nvSpPr>
          <p:cNvPr id="22532" name="TextBox 2"/>
          <p:cNvSpPr txBox="1">
            <a:spLocks noChangeArrowheads="1"/>
          </p:cNvSpPr>
          <p:nvPr/>
        </p:nvSpPr>
        <p:spPr bwMode="auto">
          <a:xfrm>
            <a:off x="1290638" y="385763"/>
            <a:ext cx="7548562" cy="4246562"/>
          </a:xfrm>
          <a:prstGeom prst="rect">
            <a:avLst/>
          </a:prstGeom>
          <a:noFill/>
          <a:ln w="9525">
            <a:noFill/>
            <a:miter lim="800000"/>
            <a:headEnd/>
            <a:tailEnd/>
          </a:ln>
        </p:spPr>
        <p:txBody>
          <a:bodyPr>
            <a:spAutoFit/>
          </a:bodyPr>
          <a:lstStyle/>
          <a:p>
            <a:r>
              <a:rPr lang="en-US" b="1">
                <a:solidFill>
                  <a:srgbClr val="000000"/>
                </a:solidFill>
              </a:rPr>
              <a:t>University Library</a:t>
            </a:r>
            <a:endParaRPr lang="mk-MK">
              <a:solidFill>
                <a:srgbClr val="000000"/>
              </a:solidFill>
            </a:endParaRPr>
          </a:p>
          <a:p>
            <a:endParaRPr lang="en-US">
              <a:solidFill>
                <a:srgbClr val="000000"/>
              </a:solidFill>
            </a:endParaRPr>
          </a:p>
          <a:p>
            <a:r>
              <a:rPr lang="en-US"/>
              <a:t>In the University library, that comprises the libraries from the four University campuses, students can find the entire professional literature, handbooks and magazines.  The libraries dispose of reading – rooms with computer equipment, and the entire book – list of the University library has an electronic form that eases the students’ approach. </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r>
              <a:rPr lang="en-US">
                <a:solidFill>
                  <a:srgbClr val="000000"/>
                </a:solidFill>
                <a:hlinkClick r:id="rId3"/>
              </a:rPr>
              <a:t>E-Library</a:t>
            </a:r>
            <a:r>
              <a:rPr lang="mk-MK">
                <a:solidFill>
                  <a:srgbClr val="000000"/>
                </a:solidFill>
              </a:rPr>
              <a:t> </a:t>
            </a:r>
          </a:p>
          <a:p>
            <a:endParaRPr lang="mk-MK">
              <a:solidFill>
                <a:srgbClr val="000000"/>
              </a:solidFill>
            </a:endParaRPr>
          </a:p>
        </p:txBody>
      </p:sp>
      <p:pic>
        <p:nvPicPr>
          <p:cNvPr id="22533" name="Picture 2" descr="D:\(Marija Maneva)\(D)\POST_FESTUM\selektirani\IMG_1384-izjava turizam 2 ciklus.JPG"/>
          <p:cNvPicPr>
            <a:picLocks noChangeAspect="1" noChangeArrowheads="1"/>
          </p:cNvPicPr>
          <p:nvPr/>
        </p:nvPicPr>
        <p:blipFill>
          <a:blip r:embed="rId4"/>
          <a:srcRect/>
          <a:stretch>
            <a:fillRect/>
          </a:stretch>
        </p:blipFill>
        <p:spPr bwMode="auto">
          <a:xfrm>
            <a:off x="2895600" y="2743200"/>
            <a:ext cx="5715000" cy="3808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3"/>
          <p:cNvSpPr>
            <a:spLocks noChangeArrowheads="1"/>
          </p:cNvSpPr>
          <p:nvPr/>
        </p:nvSpPr>
        <p:spPr bwMode="auto">
          <a:xfrm>
            <a:off x="1676400" y="1219200"/>
            <a:ext cx="6477000" cy="1754188"/>
          </a:xfrm>
          <a:prstGeom prst="rect">
            <a:avLst/>
          </a:prstGeom>
          <a:noFill/>
          <a:ln w="9525">
            <a:noFill/>
            <a:miter lim="800000"/>
            <a:headEnd/>
            <a:tailEnd/>
          </a:ln>
        </p:spPr>
        <p:txBody>
          <a:bodyPr>
            <a:spAutoFit/>
          </a:bodyPr>
          <a:lstStyle/>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mk-MK">
              <a:solidFill>
                <a:srgbClr val="000000"/>
              </a:solidFill>
              <a:latin typeface="Corbel" pitchFamily="34" charset="0"/>
            </a:endParaRPr>
          </a:p>
        </p:txBody>
      </p:sp>
      <p:sp>
        <p:nvSpPr>
          <p:cNvPr id="23554"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23555"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sp>
        <p:nvSpPr>
          <p:cNvPr id="23556" name="TextBox 2"/>
          <p:cNvSpPr txBox="1">
            <a:spLocks noChangeArrowheads="1"/>
          </p:cNvSpPr>
          <p:nvPr/>
        </p:nvSpPr>
        <p:spPr bwMode="auto">
          <a:xfrm>
            <a:off x="1295400" y="533400"/>
            <a:ext cx="7543800" cy="5354638"/>
          </a:xfrm>
          <a:prstGeom prst="rect">
            <a:avLst/>
          </a:prstGeom>
          <a:noFill/>
          <a:ln w="9525">
            <a:noFill/>
            <a:miter lim="800000"/>
            <a:headEnd/>
            <a:tailEnd/>
          </a:ln>
        </p:spPr>
        <p:txBody>
          <a:bodyPr>
            <a:spAutoFit/>
          </a:bodyPr>
          <a:lstStyle/>
          <a:p>
            <a:endParaRPr lang="en-US">
              <a:solidFill>
                <a:srgbClr val="000000"/>
              </a:solidFill>
            </a:endParaRPr>
          </a:p>
          <a:p>
            <a:r>
              <a:rPr lang="en-US" b="1">
                <a:solidFill>
                  <a:srgbClr val="C00000"/>
                </a:solidFill>
              </a:rPr>
              <a:t>IT-Center</a:t>
            </a:r>
            <a:endParaRPr lang="en-US">
              <a:solidFill>
                <a:srgbClr val="C00000"/>
              </a:solidFill>
            </a:endParaRPr>
          </a:p>
          <a:p>
            <a:r>
              <a:rPr lang="en-US"/>
              <a:t>The mission of the </a:t>
            </a:r>
            <a:r>
              <a:rPr lang="en-US">
                <a:hlinkClick r:id="rId3"/>
              </a:rPr>
              <a:t>IT Center </a:t>
            </a:r>
            <a:r>
              <a:rPr lang="en-US"/>
              <a:t>is to provide fast and efficient work, i.e. communication of every one involved in the “Goce Delcev” University – Shtip. </a:t>
            </a:r>
            <a:endParaRPr lang="mk-MK"/>
          </a:p>
          <a:p>
            <a:r>
              <a:rPr lang="en-US"/>
              <a:t>The vision of the Center is to create one integrated University, where the technology and information will be on a highest level. </a:t>
            </a:r>
            <a:r>
              <a:rPr lang="mk-MK"/>
              <a:t> </a:t>
            </a:r>
          </a:p>
          <a:p>
            <a:r>
              <a:rPr lang="en-US"/>
              <a:t>The IT Center plans, implements and maintains the University’s information system and computer network, electronic mail, log-in system for employees and students, web portal, and data protection and storing.</a:t>
            </a:r>
            <a:endParaRPr lang="mk-MK"/>
          </a:p>
          <a:p>
            <a:endParaRPr lang="en-US">
              <a:solidFill>
                <a:srgbClr val="000000"/>
              </a:solidFill>
            </a:endParaRPr>
          </a:p>
          <a:p>
            <a:r>
              <a:rPr lang="en-US" b="1">
                <a:solidFill>
                  <a:srgbClr val="C00000"/>
                </a:solidFill>
              </a:rPr>
              <a:t>Offices for career and alumni club </a:t>
            </a:r>
          </a:p>
          <a:p>
            <a:r>
              <a:rPr lang="en-US"/>
              <a:t>The offices for career and alumni club are in service of the students who seek job and programmes for practice, as well as the employers who seek prospective professionally qualified staff.  </a:t>
            </a:r>
            <a:endParaRPr lang="mk-MK"/>
          </a:p>
          <a:p>
            <a:r>
              <a:rPr lang="en-US"/>
              <a:t>The offices for career and alumni club give high-quality services related to professional orientation and development of students. </a:t>
            </a:r>
            <a:endParaRPr lang="mk-MK">
              <a:solidFill>
                <a:srgbClr val="000000"/>
              </a:solidFill>
            </a:endParaRPr>
          </a:p>
          <a:p>
            <a:r>
              <a:rPr lang="mk-MK">
                <a:solidFill>
                  <a:srgbClr val="000000"/>
                </a:solidFill>
              </a:rPr>
              <a:t> </a:t>
            </a:r>
          </a:p>
          <a:p>
            <a:endParaRPr lang="mk-MK">
              <a:solidFill>
                <a:srgbClr val="0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24578"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pic>
        <p:nvPicPr>
          <p:cNvPr id="24579" name="Picture 10" descr="Print Preview"/>
          <p:cNvPicPr>
            <a:picLocks noChangeAspect="1"/>
          </p:cNvPicPr>
          <p:nvPr/>
        </p:nvPicPr>
        <p:blipFill>
          <a:blip r:embed="rId3"/>
          <a:srcRect/>
          <a:stretch>
            <a:fillRect/>
          </a:stretch>
        </p:blipFill>
        <p:spPr bwMode="auto">
          <a:xfrm>
            <a:off x="979488" y="38100"/>
            <a:ext cx="8112125" cy="6438900"/>
          </a:xfrm>
          <a:prstGeom prst="rect">
            <a:avLst/>
          </a:prstGeom>
          <a:noFill/>
          <a:ln w="9525">
            <a:noFill/>
            <a:miter lim="800000"/>
            <a:headEnd/>
            <a:tailEnd/>
          </a:ln>
        </p:spPr>
      </p:pic>
      <p:sp>
        <p:nvSpPr>
          <p:cNvPr id="8" name="Rectangle 7"/>
          <p:cNvSpPr/>
          <p:nvPr/>
        </p:nvSpPr>
        <p:spPr>
          <a:xfrm>
            <a:off x="1066800" y="1608138"/>
            <a:ext cx="2681288" cy="369887"/>
          </a:xfrm>
          <a:prstGeom prst="rect">
            <a:avLst/>
          </a:prstGeom>
        </p:spPr>
        <p:txBody>
          <a:bodyPr wrap="none">
            <a:spAutoFit/>
          </a:bodyPr>
          <a:lstStyle/>
          <a:p>
            <a:pPr fontAlgn="auto">
              <a:spcBef>
                <a:spcPts val="0"/>
              </a:spcBef>
              <a:spcAft>
                <a:spcPts val="0"/>
              </a:spcAft>
              <a:defRPr/>
            </a:pPr>
            <a:r>
              <a:rPr lang="en-US" dirty="0">
                <a:solidFill>
                  <a:schemeClr val="accent6">
                    <a:lumMod val="50000"/>
                  </a:schemeClr>
                </a:solidFill>
                <a:latin typeface="+mn-lt"/>
                <a:cs typeface="+mn-cs"/>
              </a:rPr>
              <a:t>http://studenti.ugd.edu.mk/</a:t>
            </a:r>
            <a:endParaRPr lang="mk-MK" dirty="0">
              <a:solidFill>
                <a:schemeClr val="accent6">
                  <a:lumMod val="50000"/>
                </a:schemeClr>
              </a:solidFill>
              <a:latin typeface="+mn-lt"/>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25602"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pic>
        <p:nvPicPr>
          <p:cNvPr id="25603" name="Picture 1" descr="raspored.xps - XPS Viewer"/>
          <p:cNvPicPr>
            <a:picLocks noChangeAspect="1"/>
          </p:cNvPicPr>
          <p:nvPr/>
        </p:nvPicPr>
        <p:blipFill>
          <a:blip r:embed="rId3"/>
          <a:srcRect/>
          <a:stretch>
            <a:fillRect/>
          </a:stretch>
        </p:blipFill>
        <p:spPr bwMode="auto">
          <a:xfrm>
            <a:off x="1066800" y="392113"/>
            <a:ext cx="8016875" cy="4448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26626"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pic>
        <p:nvPicPr>
          <p:cNvPr id="26627" name="Picture 1" descr="najava.xps - XPS Viewer"/>
          <p:cNvPicPr>
            <a:picLocks noChangeAspect="1"/>
          </p:cNvPicPr>
          <p:nvPr/>
        </p:nvPicPr>
        <p:blipFill>
          <a:blip r:embed="rId3"/>
          <a:srcRect/>
          <a:stretch>
            <a:fillRect/>
          </a:stretch>
        </p:blipFill>
        <p:spPr bwMode="auto">
          <a:xfrm>
            <a:off x="1066800" y="304800"/>
            <a:ext cx="8077200" cy="5591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27650"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pic>
        <p:nvPicPr>
          <p:cNvPr id="27651" name="Picture 1" descr="e ucenje.xps - XPS Viewer"/>
          <p:cNvPicPr>
            <a:picLocks noChangeAspect="1"/>
          </p:cNvPicPr>
          <p:nvPr/>
        </p:nvPicPr>
        <p:blipFill>
          <a:blip r:embed="rId3"/>
          <a:srcRect/>
          <a:stretch>
            <a:fillRect/>
          </a:stretch>
        </p:blipFill>
        <p:spPr bwMode="auto">
          <a:xfrm>
            <a:off x="1066800" y="962025"/>
            <a:ext cx="8077200" cy="4933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3"/>
          <p:cNvSpPr>
            <a:spLocks noChangeArrowheads="1"/>
          </p:cNvSpPr>
          <p:nvPr/>
        </p:nvSpPr>
        <p:spPr bwMode="auto">
          <a:xfrm>
            <a:off x="1676400" y="1219200"/>
            <a:ext cx="6477000" cy="1754188"/>
          </a:xfrm>
          <a:prstGeom prst="rect">
            <a:avLst/>
          </a:prstGeom>
          <a:noFill/>
          <a:ln w="9525">
            <a:noFill/>
            <a:miter lim="800000"/>
            <a:headEnd/>
            <a:tailEnd/>
          </a:ln>
        </p:spPr>
        <p:txBody>
          <a:bodyPr>
            <a:spAutoFit/>
          </a:bodyPr>
          <a:lstStyle/>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mk-MK">
              <a:solidFill>
                <a:srgbClr val="000000"/>
              </a:solidFill>
              <a:latin typeface="Corbel" pitchFamily="34" charset="0"/>
            </a:endParaRPr>
          </a:p>
        </p:txBody>
      </p:sp>
      <p:sp>
        <p:nvSpPr>
          <p:cNvPr id="28674"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28675"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sp>
        <p:nvSpPr>
          <p:cNvPr id="28676" name="Rectangle 1"/>
          <p:cNvSpPr>
            <a:spLocks noChangeArrowheads="1"/>
          </p:cNvSpPr>
          <p:nvPr/>
        </p:nvSpPr>
        <p:spPr bwMode="auto">
          <a:xfrm>
            <a:off x="1485900" y="1476375"/>
            <a:ext cx="6858000" cy="4800600"/>
          </a:xfrm>
          <a:prstGeom prst="rect">
            <a:avLst/>
          </a:prstGeom>
          <a:noFill/>
          <a:ln w="9525">
            <a:noFill/>
            <a:miter lim="800000"/>
            <a:headEnd/>
            <a:tailEnd/>
          </a:ln>
        </p:spPr>
        <p:txBody>
          <a:bodyPr>
            <a:spAutoFit/>
          </a:bodyPr>
          <a:lstStyle/>
          <a:p>
            <a:pPr algn="ctr"/>
            <a:r>
              <a:rPr lang="en-US" b="1"/>
              <a:t>PORTAL FOR STUDENTS ACCOMMODATION</a:t>
            </a:r>
            <a:endParaRPr lang="mk-MK"/>
          </a:p>
          <a:p>
            <a:pPr algn="ctr"/>
            <a:r>
              <a:rPr lang="en-GB"/>
              <a:t> </a:t>
            </a:r>
            <a:r>
              <a:rPr lang="en-US"/>
              <a:t>(</a:t>
            </a:r>
            <a:r>
              <a:rPr lang="en-US" b="1">
                <a:hlinkClick r:id="rId3"/>
              </a:rPr>
              <a:t>http://smestuvanje.ugd.edu.mk/</a:t>
            </a:r>
            <a:r>
              <a:rPr lang="en-US"/>
              <a:t>)</a:t>
            </a:r>
            <a:endParaRPr lang="mk-MK"/>
          </a:p>
          <a:p>
            <a:pPr algn="just"/>
            <a:endParaRPr lang="en-US"/>
          </a:p>
          <a:p>
            <a:pPr algn="just"/>
            <a:r>
              <a:rPr lang="en-GB"/>
              <a:t> </a:t>
            </a:r>
            <a:r>
              <a:rPr lang="en-US"/>
              <a:t>The students and all interested potential users have an opportunity to advertise for free on the portal for student accommodation.  Through easy navigation, the users of the portal will have an opportunity to advertise or look for apartment, roommate or book, following the instruction of the portal. </a:t>
            </a:r>
            <a:endParaRPr lang="mk-MK"/>
          </a:p>
          <a:p>
            <a:pPr algn="just"/>
            <a:r>
              <a:rPr lang="en-GB"/>
              <a:t>            </a:t>
            </a:r>
            <a:r>
              <a:rPr lang="en-US"/>
              <a:t>The goal of the portal is to provide the students with fast, efficient and safe method of obtaining the necessary information. </a:t>
            </a:r>
            <a:endParaRPr lang="mk-MK"/>
          </a:p>
          <a:p>
            <a:pPr algn="just"/>
            <a:r>
              <a:rPr lang="en-GB"/>
              <a:t>            </a:t>
            </a:r>
            <a:r>
              <a:rPr lang="en-US"/>
              <a:t>By simple registration to the portal, all students that need accommodation, search book or roommate, as well as all advertisers, will have an opportunity to receive the necessary information with just one click. The portal for student accommodation </a:t>
            </a:r>
            <a:r>
              <a:rPr lang="en-US" b="1">
                <a:hlinkClick r:id="rId3"/>
              </a:rPr>
              <a:t>smestuvanje.ugd.edu.mk</a:t>
            </a:r>
            <a:r>
              <a:rPr lang="en-US"/>
              <a:t> is one more effort of the “Goce Delcev” University to provide the students with a quality student life. </a:t>
            </a:r>
            <a:endParaRPr lang="mk-MK"/>
          </a:p>
        </p:txBody>
      </p:sp>
      <p:pic>
        <p:nvPicPr>
          <p:cNvPr id="28677" name="Picture 2" descr="D:\(Marija Maneva)\(D)\МАРКЕТИНГ\header.gif"/>
          <p:cNvPicPr>
            <a:picLocks noChangeAspect="1" noChangeArrowheads="1"/>
          </p:cNvPicPr>
          <p:nvPr/>
        </p:nvPicPr>
        <p:blipFill>
          <a:blip r:embed="rId4"/>
          <a:srcRect/>
          <a:stretch>
            <a:fillRect/>
          </a:stretch>
        </p:blipFill>
        <p:spPr bwMode="auto">
          <a:xfrm>
            <a:off x="1676400" y="203200"/>
            <a:ext cx="6134100" cy="901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29698"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sp>
        <p:nvSpPr>
          <p:cNvPr id="2" name="TextBox 1"/>
          <p:cNvSpPr txBox="1"/>
          <p:nvPr/>
        </p:nvSpPr>
        <p:spPr>
          <a:xfrm>
            <a:off x="1905000" y="608013"/>
            <a:ext cx="3657600" cy="769937"/>
          </a:xfrm>
          <a:prstGeom prst="rect">
            <a:avLst/>
          </a:prstGeom>
          <a:noFill/>
        </p:spPr>
        <p:txBody>
          <a:bodyPr wrap="none">
            <a:spAutoFit/>
          </a:bodyPr>
          <a:lstStyle/>
          <a:p>
            <a:pPr fontAlgn="auto">
              <a:spcBef>
                <a:spcPts val="0"/>
              </a:spcBef>
              <a:spcAft>
                <a:spcPts val="0"/>
              </a:spcAft>
              <a:defRPr/>
            </a:pPr>
            <a:r>
              <a:rPr lang="en-US" sz="4400" b="1" u="sng" dirty="0">
                <a:solidFill>
                  <a:schemeClr val="accent6">
                    <a:lumMod val="50000"/>
                  </a:schemeClr>
                </a:solidFill>
                <a:effectLst>
                  <a:outerShdw blurRad="38100" dist="38100" dir="2700000" algn="tl">
                    <a:srgbClr val="000000">
                      <a:alpha val="43137"/>
                    </a:srgbClr>
                  </a:outerShdw>
                </a:effectLst>
                <a:latin typeface="+mn-lt"/>
                <a:cs typeface="+mn-cs"/>
              </a:rPr>
              <a:t>VISION……. </a:t>
            </a:r>
            <a:endParaRPr lang="mk-MK" sz="4400" b="1" u="sng" dirty="0">
              <a:solidFill>
                <a:schemeClr val="accent6">
                  <a:lumMod val="50000"/>
                </a:schemeClr>
              </a:solidFill>
              <a:effectLst>
                <a:outerShdw blurRad="38100" dist="38100" dir="2700000" algn="tl">
                  <a:srgbClr val="000000">
                    <a:alpha val="43137"/>
                  </a:srgbClr>
                </a:outerShdw>
              </a:effectLst>
              <a:latin typeface="+mn-lt"/>
              <a:cs typeface="+mn-cs"/>
            </a:endParaRPr>
          </a:p>
        </p:txBody>
      </p:sp>
      <p:sp>
        <p:nvSpPr>
          <p:cNvPr id="29700" name="AutoShape 2" descr="data:image/jpeg;base64,/9j/4AAQSkZJRgABAQAAAQABAAD/2wCEAAkGBhQSEBQUEhMVFBAVFBQVFRQUFBQUEBQQFBAVFBQUFBQXHCYeFxkjGRQUHy8gIycpLCwsFR4xNTAqNSYrLCkBCQoKDgwOGg8PGiwkHx8sKSwsLCwsKSkpLCwpLCwpKSwsKSkpKSwsLCksLCwpLCwsKSwsLCwsKSkpLCwtLCwsLP/AABEIALcBEwMBIgACEQEDEQH/xAAbAAABBQEBAAAAAAAAAAAAAAAFAAECAwQGB//EADkQAAEDAgUCBAUBBgYDAAAAAAEAAhEDBAUSITFBUWEGE3GRFCKBobEyQlJiwdHhFSMzcvDxB4Ki/8QAGgEAAgMBAQAAAAAAAAAAAAAAAQMAAgQFBv/EACsRAAICAQQCAQMEAgMAAAAAAAABAhEDBBIhMUFREyIyYRRCcYGRoSMzUv/aAAwDAQACEQMRAD8A5WE6lCULqmEaE4CeE4CIBgFIBIBSAUIIBTAWjDrPzKjW9V1lTAaYABHHCXKai6GRg5KzjQrcxAXUYXgbM+0ieUfxLw+x1IgMExppqlvMk6LrG6PNEkZvvDVRkQ0kemyElkbpykn0Kaa7K0oU8qUKxUrhPCnlSyqAIQlCsypsqhCuEoUy1NCICEJoU4ShQhCE8KUJKBIQnhShKFCEIShTypZUCEITwpQmhQJEhNCnCUIBK4TQrISyqEKsqStypKEKoShXeWeivbhry2Q0kKWSmY4TwiTcDqZc35WEsgwomn0RprshCkArqdq48JCiQ6CjYKDHhuxk5/Zdxb2HmAZggXhmi5ojdpXbWwgLn5pcmzHGkUW2DNZsFtbbhSL1EPSLsaVVbQLgvGWCtYQ9mk6Ed16HnQvF8PFRsED6pmOe12UnG0cBTwxnly7kbhBnsgmNl3TsGc2k4bk6Bche2Lqby124W3HO2zNkjRnoW5e4NaJJMAdyu8tf/HlM0xmc7zI1g6T0AUfBeANyisYJO3ULtWiEjLmd1EZjxqrZ53ingfy6bnNJJG09Oi5F1OF7i+iD+rboucx7wrSrAlgyv6j+Y5Rx564kSeK+jy8tUSFvu8NfTeWuaQfTcdQs9W3Lf1Aj1ELYmmZWjOQokK0tTQrAK4ShThNChCISlSypg1QgyUp4TQgESZPCeFCEYShSTwgQjCeE8J4QLEMqSnCSBD1GtgDCZyCfRU/4aW7BdKAmcwLl7mb6PPcbtqp0GjT0C5u8w91M67dV6xd2gI2XIeIMMcfTdasWXwJyY/ICsmEt12V97h/POkLJQrFjoOoRD4rMQY02Tnadi1TVHU4LTim2d4CMsqINhp+ULXVusoJ3MbLBkaXLNcIuTpBHzFJpXO4Ri7qlRzXT1HYcyj1N6Vjmpq0My4niltZfKkW6LJnM9lax5TKFFN1ReQcjZPdcNVwSrVrOkRB1n14Xo9GtCpfbS6eqZCbh0UlFS7FgloKdJrGjQCESLIVNAxorcxKW3Zcqc1R8pXgJQgQw1sLa4hxaC4bEjWFhxDw/Tqth7UbNRZ6l0EU2gUeS43hBoVXM3G4PZDvKPReqX1kyq6XAHT6oDiOFspvEaAjXotsM/FMzSw+jhsqWVdHhmF57oANBaJJHC6pnhKkSS5o16Jks6iUjibPMsiO4I5rW5Q3WoC2o7+FwgNHQLsHeFqbQYaIO4XIV6wt672gfKDEduFz9bqLgtvs6OhwpTe7ng58tTQtmIsAqOgQCZA6SJWaF1YS3xUl5OXOO2Ti/BAtShThKFYqQyp4U4SyoBK04T5U4agEaE6lkSQCexiunFdZGvSdUC5J0DY56FY49vlmRxwlUuO6xXlWRqrRXIG+Dh6zfm6o/g1Nrh3/CzvY3NputtplpgujfYDkrVlyJRtiMcG5UgvUqBjdwDGkrlauLVaji2dJjTlWYjiWeWg6rV4fsxOc7Db/d1XClJ55pI7kIrTwcmFsIsvKbr+s79h0RWnUWHMtNDVdKMFFUjlzm5ycmbqblpY0LNRYrg6BPHXhByS7JGLl0aQxSYViffxq6Wt+5VFTFg6C39Ig69uyzyzxXCHrTurYXq1Ws1cY/J9AslTFT+y0AdXb+w/qg1W+JMnfqVmqXijyN9COF2HHXzv3/AGAVlC86mfVADfgIlYYpRDTn1MaQot5N0TTUuXHaD6yPuht3fvY2S3Xtt7qDrsTodFa2766hLnva7objyRi+VZPDcap1hDtHdE2J4V5g+VwPb+6FYphgjPS0d0C52h4krNfkdvOn9ClQzzxumbXhx5VaOjscNNCuHkHKRE8LpBdjRCcHvy9sO0PfULTVszOvyzs4H5fZbFqVP7jJLSuP2myrdheeY+0Ou3HTLIM+jQumvg+n+rbhw2K5XE6cuJ4Q1K/47XstpP8Asafoz40AXNcOWx7bfYobCN18lSgcuj2axH7OxE/WfosVjY5nCRouhocqlgX44MGtxOOZ/nkw5U4pE8LtLLAGNbBEk7lSq4Q0DQQOie86ErCziHMhIBdpb4TTI1b7pm4QxpmNUPnRPhZxsKTKRJgIze4SXVPlEBbbHAww5iZ7KzyqgLG7Of8Ag3dCkuvztHASS/mfov8AEvZr+NWe7xOAsTqyFXl2dkmGO2NlOgmcY7qq4xDTTUIVTpyt1hZlx20TnCMRSk2UUZzSVK/xePkAnr6o66zgQBLiO2g+qFVfCNZz83+W0fxO19mgrla3Nv8Aoj/Z1NHh2/XL+gXRZzyV01H5GhoGw+/Klh/g2HtdUrZspBytENkbSTr+F0bLNo2A9dykaeSx22uR+pi8lJPg54tqOHytjuflH3RHD7Yj9bp7Nn8omR2n8e6ct01gBNlqJy4XAqOCEe+TPXr6QGiOpMn6AKmncBv6j/zomxDEmNGkLkb3GHPdAneBz9Askpc+zXGPFdBbEsRdVeGNO517Ba3VW02gcBCLamaWrv8AUI9uysyGoCDqHCCToACNQIMlacOBt7pGDU50/pj0PVvnO1AgLHXuNf1/db32II5P49gkLADYR9IldCMEjnO2CXVOhPsnZVcOT7Ii+mG6Ktzgm7LQtumZmXZHP8ltpYgVDygeE7bBrh0+yXLGi6bCFtiAPqgviTDRpUbpO8cOVvwjmHQyFopVg8Fjtzp9eFiz6fi0bNPmcZUwbguOlpyu3C7fDr/O3qvMMRomm+eQfwuiwHHwIk+qwRdHWaUkds6i2CD+k/snVqA4t4YkZqJH+0nT/wBXfyKO0bprmgyNVhvi5vzUzryOCE1v6a8C4/dfk56xwRzJztPzSD6FSo2gY6IOh0R6hfFzfyCoOtg49E/S5Nj2+GI1cN63eUPa1JWl9CVSxgaICtbWC2MwFTqELNXatNxetCHVLsEzKsk2BstbRG6yVahcYb7qi7xNoMSVR8c1o0OqYoMq5I1/4aTrmCSytxAx/ZOjUitowOutFhqvBKVSm4byFDKtUYpCJSbLqFfLojNhiI+qAgIjaU8ok7n7DgJGqlHHBvz4H6aLnOvAROIkGeSVmucaeXhrdep6LPWeRr+0duyztb5cuJ1XnHyd9cHW2mItY0ZitY8Q0gN5PSV5pfYsX7HRU29w4GUdzXQaT7PU24809kOxHGtNCuRF84wtFu0nf/pROU3tQGoxW5l9Wq6oddvuieC4SM0nf8f3WduVo036rRb4hl2XTw6TZ9Uuzm5tXv8Apj0K5aDUJO2wHYFX0WaFx0aOOqlaWuckncbeq0PpOAjUlxA12habS4Rjq+WUtviILQNN2kaLHdYmXOLtBOkDaAiGK20MkCNNv5rl64MpmNRlyUm2jTWuS7Ume/K1WL6RGs5u+yVlg7izM4aHbqiFngMiTojOcaorGDuypjpOkQNY52VjrYuGZoAEaiPz3V1fDABpOZKxzMDmseBO/UeiTfodRkYRnyjUjfTlRuKYJ2yuHPfoeyqFqRVOR2YgGTvvwqajnNJza67zpMflMpMpbQI8St/zCe8/UgE/eUDBIMtXR44JeZ3hqBuZwuVrIKE1XlWdbRzcoc+HQTwvxC+noTLenT0XRWGPh+64h7Frw0gcrEjY2egsqg6j/tXNegNheRpKLUqwTEyjRc9hOyibUnlWU3p82Uro4cu5U+znZsW12ujDXpBujtVztVrsxyyWyuqu6g5Ermb6sAfl07LdisxZDG+i4nYp7eh8wkSiWHXumU8n6IiLUbwmSyOPDKRhfI9Gm0NEBJTDwks1j6BuI2pcyeRqgZaukqVtEFrM14+i04pcUxGVeSFpb5na7DU/0WysnpU8rfysl3cwuNq8/wAs+Ol0djS4fjhz2yutWjUoRf4hOgVV9dErC2SVkNBdRpopb0lkt2IhRCW2XXBe1kLY1sjRYHuVlO/A05V8OR4pqforkgssHF+QtY2eZ2p0W27tGhum6EWuNNaRmMDkjX7BEzjFs4f6o+ocP5LufqIS5Ujjfp5x4cQt4dqgyDvv9oP/ADus3iLHg2KbGkVGuBcTEbSW/hD6uIADNQeCR+6QfcINcXJq1HOPJkjhWhFOVlJWlRvucafUAB27coy7DKYDKmYEaaTyey5Z1SAqKtYzo4wm7L64F3XZ6bSpZgAPbhbqNmANV5xhPi2rRGWQ5szDtSOoBXSu8e0vJJAd5sQGEc9c20LPLFJDVNMO1qTQEEvLcMDnR/2sGC+LQIbWJjX5tT8xd+FV4l8StqN8ultOruoHT6oKEk6JuVWEsKxCiygHOIDzMjmcy5rEr41azsv+nmgdOn9UOqVjlKK2bx5LSGwGyZ5dUOk+gTlHa79lG7RivWkuM69/RB7h3zIjid7lACAVLrM6VytbLflpeFR1dHDZit+eTc9qqye6nTqghRfUWHk1Gm1xJzN9l0OH4qHDdck58qVlclrxrojYT0a1rSthbIg/87oBhGIiBqugpVwQmQlXKKyV8MxVZbo7bg8FAsSYM0hdZIOhAIO44WKt4cpvMgub6aj7rqYNVFfcczNpZftB2D4cP1O1nbsugNJkQsH+EPYPldmA42P9FEVyNDoU1zWR2mJ+Nw4aNRtGpLN56SBANUpOOgEz03VjcNy6u/VwOB690ccIGgA9ENud1jy6uUltjwbsekincuTFWYY0QPEGwjdavC5zF7uZWE2sC16uZyuoMWdjZK20moMqjSxaKblkDoVjCVQJOtVVQYVY2mSrm25VrSIkYnOKrqZuEYpYO52sadeFobgZ4iVeMZy5imySyQjxJo5+gCDvr2Ryz1+ogqY8NvbrGb0PM7pClBgyHDtITMeXJhf1LgVPHDMvpfI1agslViN0aWYcKithp6LsY8ykrORkx7XQAfM7Kyk3qir8LMbfZQNkeif8iE7DdgtS1AJrh2bcaEj7KnGX0XVQaGbLpMiGz2CobYlRrNDdz7au+iRKajy2NjFvhIanbmq/KPVzjsByStuI3rGNDW7NENHJ/iPqueucQMwyWjoNz6lUZid1jyauvtN8NJf3dDXlUvcVQ22haqVI9Fey2J4XNczftMTWwk5yIGxKg6xKruRNoNDinLFtdYlRNuRwhuJQ1tiLmLoMN8QTGq5mtSVNOoWu0RTIeq2F4HwibAvPMKxoCNV1NjjYI3TIy9gcfQeaoV7drtxP5UaN61yvTk/KEteGDjhYTrekm/LP2K+KHoymh1WC9pgBK4xUdUIvMSGuqyuS8GpJ+QNi1xC5yq8uPZF8Ur5kPoUEuwsjSpLW2kr6FqiNvh88aKltukHpcg2jayt1Kx7IpRsRGuiJ0GsywBB5J1JWvHpMkuZcGaeqhHrkC0cNjfRaW0Gt4V1U6qDtV08Wjxw5av8Ak5+XVzl06LmV+u3ThWCoN1kAUy7SFqcV4Mqm/Jrfdg6BZKrRPVRUSCqywxkql0WjmlF3HhifA/Tt/NWUrkjbUdDqFV5am1qvDHGMVGuELnNylu8hBuKtywaQ9Q4j7LI+sDs2Pqq8qfKp8UPQN8jNcgnqB2Cw1bGRoCfpqjOYwB0TsZqudk0Usk25SpeEdHFrI44JKNs5gYLUJ0ZP047olb+GzpnIH3P2XQUqZHIUX1MpndCOih5bZeWtm+lRlZgFNrZMn10+yVHDmF0DQLdSdmEuPoFV5UOn9lOWmxL9qEPUZX+5kjgdPkkekFVjAGH9v3H9076pO2gTOuSBCo9Jjfgt+pyLyRPh1n7/AP8AP91kuPDenyuE9DotbL0hSOIE8BB6HH6CtZNeTl77CXN/UI/HuhlWzXb1LkkQdkOucOa7bQ/b+yzZNDOPMOTTj1sZcS4OS8qFfRvnsW+4sSNwsVSjCw8p0zanfKC1j4jjcro7DxCDyvPX00zLpzdirJ+iOn2esDFQkvNWY+4DdJX3sptRfVxYnZZnV3FKlQW2hZJd+izZjp2xK22+HSiFC3aN1fnb9FsxaKc+Z8L/AGYsurjHiPJXbWbRuVvhugnRZs46JFw4C6ePDDH9qME80p/czbTqABWm7bEASsHm6bJg5M2i9xa5ySrkJZlcWyyEiqsyjnCIC6U8KuUvMUslFikqhVTtqKWAtShVZu6m0HqpZKJwmITZ1F1RQhb8QQI+6pL5UHvUA5Si1mnOU8rLmKnmKlEsuBSKpzJiVAWW6JKmE+ZQhaVGVWaiWdQJKowHQjRDbvDeW6j7oi4EKBes+XTwzLn/ACOxZp4nwc3Xt4WKoxdRcUA716oXc2BH9Vx82mnh75Xs62LURy/z6AhYktptklnsfQWpho5CuFy0cj3QIMI2TeV2Xdw4YYulz7OHlzyydsOsvmnZw91J960CSRCBNodla2j2T9wkLUsUY4wHaq74odQhAo9layh2Q3hoJ/EDqE4uR1CwNoJzSU+T8Ao3vuQBqVVRxKm79L/m6EEfVZPLTimpvYaN3njqE/nDqFh8tSFJH5PwVo2/Ed03nDqsnlqQYp8n4JRqFYdVLzu6yZEiwKb/AMEo2Nrd1L4nuEOy791Waatf4BYUNcdQom47oZ5KiaCNlbCLq46phVHVDvh03wqm4gVFbup5zE8IN8L6p3U3xGZ0dJMIbg2FvO7pvO7oM2zKsFh6+6m8nIV87unFSdtfRCTYjv7qVOkWmQXA9iVN4QmawCYV+4Qt1rO5J9SUwsx3Q3h5C5uUzrjRCfhO591A2f8AEVN6JyFHXCia/HCFm1P7xTfCn94+6m5eiKzcaYSQ/wCHd+8U6zfBh/8AJo/UZfY+icAJJJ4gtY0K1oSSQCWNCtATJKoUWNCdwSSUIRyJsiSSJUWQJkkkSCkJsySSKIPnT50klYqxs4SzBMkrIoPITwkkiwIsa1OQmSS2MRIBMWhJJAI7AFaAE6SjChiB0USwJ0lUJWWhNkCSSgBGgFB1uEkkAsb4cJvhwkkoAY0AkkkpZD//2Q=="/>
          <p:cNvSpPr>
            <a:spLocks noChangeAspect="1" noChangeArrowheads="1"/>
          </p:cNvSpPr>
          <p:nvPr/>
        </p:nvSpPr>
        <p:spPr bwMode="auto">
          <a:xfrm>
            <a:off x="63500" y="-841375"/>
            <a:ext cx="2619375" cy="1743075"/>
          </a:xfrm>
          <a:prstGeom prst="rect">
            <a:avLst/>
          </a:prstGeom>
          <a:noFill/>
          <a:ln w="9525">
            <a:noFill/>
            <a:miter lim="800000"/>
            <a:headEnd/>
            <a:tailEnd/>
          </a:ln>
        </p:spPr>
        <p:txBody>
          <a:bodyPr/>
          <a:lstStyle/>
          <a:p>
            <a:endParaRPr lang="mk-MK">
              <a:latin typeface="Corbel" pitchFamily="34" charset="0"/>
            </a:endParaRPr>
          </a:p>
        </p:txBody>
      </p:sp>
      <p:sp>
        <p:nvSpPr>
          <p:cNvPr id="29701" name="AutoShape 4" descr="data:image/jpeg;base64,/9j/4AAQSkZJRgABAQAAAQABAAD/2wCEAAkGBhQSEBQUEhMVFBAVFBQVFRQUFBQUEBQQFBAVFBQUFBQXHCYeFxkjGRQUHy8gIycpLCwsFR4xNTAqNSYrLCkBCQoKDgwOGg8PGiwkHx8sKSwsLCwsKSkpLCwpLCwpKSwsKSkpKSwsLCksLCwpLCwsKSwsLCwsKSkpLCwtLCwsLP/AABEIALcBEwMBIgACEQEDEQH/xAAbAAABBQEBAAAAAAAAAAAAAAAFAAECAwQGB//EADkQAAEDAgUCBAUBBgYDAAAAAAEAAhEDBAUSITFBUWEGE3GRFCKBobEyQlJiwdHhFSMzcvDxB4Ki/8QAGgEAAgMBAQAAAAAAAAAAAAAAAQMAAgQFBv/EACsRAAICAQQCAQMEAgMAAAAAAAABAhEDBBIhMUFREyIyYRRCcYGRoSMzUv/aAAwDAQACEQMRAD8A5WE6lCULqmEaE4CeE4CIBgFIBIBSAUIIBTAWjDrPzKjW9V1lTAaYABHHCXKai6GRg5KzjQrcxAXUYXgbM+0ieUfxLw+x1IgMExppqlvMk6LrG6PNEkZvvDVRkQ0kemyElkbpykn0Kaa7K0oU8qUKxUrhPCnlSyqAIQlCsypsqhCuEoUy1NCICEJoU4ShQhCE8KUJKBIQnhShKFCEIShTypZUCEITwpQmhQJEhNCnCUIBK4TQrISyqEKsqStypKEKoShXeWeivbhry2Q0kKWSmY4TwiTcDqZc35WEsgwomn0RprshCkArqdq48JCiQ6CjYKDHhuxk5/Zdxb2HmAZggXhmi5ojdpXbWwgLn5pcmzHGkUW2DNZsFtbbhSL1EPSLsaVVbQLgvGWCtYQ9mk6Ed16HnQvF8PFRsED6pmOe12UnG0cBTwxnly7kbhBnsgmNl3TsGc2k4bk6Bche2Lqby124W3HO2zNkjRnoW5e4NaJJMAdyu8tf/HlM0xmc7zI1g6T0AUfBeANyisYJO3ULtWiEjLmd1EZjxqrZ53ingfy6bnNJJG09Oi5F1OF7i+iD+rboucx7wrSrAlgyv6j+Y5Rx564kSeK+jy8tUSFvu8NfTeWuaQfTcdQs9W3Lf1Aj1ELYmmZWjOQokK0tTQrAK4ShThNChCISlSypg1QgyUp4TQgESZPCeFCEYShSTwgQjCeE8J4QLEMqSnCSBD1GtgDCZyCfRU/4aW7BdKAmcwLl7mb6PPcbtqp0GjT0C5u8w91M67dV6xd2gI2XIeIMMcfTdasWXwJyY/ICsmEt12V97h/POkLJQrFjoOoRD4rMQY02Tnadi1TVHU4LTim2d4CMsqINhp+ULXVusoJ3MbLBkaXLNcIuTpBHzFJpXO4Ri7qlRzXT1HYcyj1N6Vjmpq0My4niltZfKkW6LJnM9lax5TKFFN1ReQcjZPdcNVwSrVrOkRB1n14Xo9GtCpfbS6eqZCbh0UlFS7FgloKdJrGjQCESLIVNAxorcxKW3Zcqc1R8pXgJQgQw1sLa4hxaC4bEjWFhxDw/Tqth7UbNRZ6l0EU2gUeS43hBoVXM3G4PZDvKPReqX1kyq6XAHT6oDiOFspvEaAjXotsM/FMzSw+jhsqWVdHhmF57oANBaJJHC6pnhKkSS5o16Jks6iUjibPMsiO4I5rW5Q3WoC2o7+FwgNHQLsHeFqbQYaIO4XIV6wt672gfKDEduFz9bqLgtvs6OhwpTe7ng58tTQtmIsAqOgQCZA6SJWaF1YS3xUl5OXOO2Ti/BAtShThKFYqQyp4U4SyoBK04T5U4agEaE6lkSQCexiunFdZGvSdUC5J0DY56FY49vlmRxwlUuO6xXlWRqrRXIG+Dh6zfm6o/g1Nrh3/CzvY3NputtplpgujfYDkrVlyJRtiMcG5UgvUqBjdwDGkrlauLVaji2dJjTlWYjiWeWg6rV4fsxOc7Db/d1XClJ55pI7kIrTwcmFsIsvKbr+s79h0RWnUWHMtNDVdKMFFUjlzm5ycmbqblpY0LNRYrg6BPHXhByS7JGLl0aQxSYViffxq6Wt+5VFTFg6C39Ig69uyzyzxXCHrTurYXq1Ws1cY/J9AslTFT+y0AdXb+w/qg1W+JMnfqVmqXijyN9COF2HHXzv3/AGAVlC86mfVADfgIlYYpRDTn1MaQot5N0TTUuXHaD6yPuht3fvY2S3Xtt7qDrsTodFa2766hLnva7objyRi+VZPDcap1hDtHdE2J4V5g+VwPb+6FYphgjPS0d0C52h4krNfkdvOn9ClQzzxumbXhx5VaOjscNNCuHkHKRE8LpBdjRCcHvy9sO0PfULTVszOvyzs4H5fZbFqVP7jJLSuP2myrdheeY+0Ou3HTLIM+jQumvg+n+rbhw2K5XE6cuJ4Q1K/47XstpP8Asafoz40AXNcOWx7bfYobCN18lSgcuj2axH7OxE/WfosVjY5nCRouhocqlgX44MGtxOOZ/nkw5U4pE8LtLLAGNbBEk7lSq4Q0DQQOie86ErCziHMhIBdpb4TTI1b7pm4QxpmNUPnRPhZxsKTKRJgIze4SXVPlEBbbHAww5iZ7KzyqgLG7Of8Ag3dCkuvztHASS/mfov8AEvZr+NWe7xOAsTqyFXl2dkmGO2NlOgmcY7qq4xDTTUIVTpyt1hZlx20TnCMRSk2UUZzSVK/xePkAnr6o66zgQBLiO2g+qFVfCNZz83+W0fxO19mgrla3Nv8Aoj/Z1NHh2/XL+gXRZzyV01H5GhoGw+/Klh/g2HtdUrZspBytENkbSTr+F0bLNo2A9dykaeSx22uR+pi8lJPg54tqOHytjuflH3RHD7Yj9bp7Nn8omR2n8e6ct01gBNlqJy4XAqOCEe+TPXr6QGiOpMn6AKmncBv6j/zomxDEmNGkLkb3GHPdAneBz9Askpc+zXGPFdBbEsRdVeGNO517Ba3VW02gcBCLamaWrv8AUI9uysyGoCDqHCCToACNQIMlacOBt7pGDU50/pj0PVvnO1AgLHXuNf1/db32II5P49gkLADYR9IldCMEjnO2CXVOhPsnZVcOT7Ii+mG6Ktzgm7LQtumZmXZHP8ltpYgVDygeE7bBrh0+yXLGi6bCFtiAPqgviTDRpUbpO8cOVvwjmHQyFopVg8Fjtzp9eFiz6fi0bNPmcZUwbguOlpyu3C7fDr/O3qvMMRomm+eQfwuiwHHwIk+qwRdHWaUkds6i2CD+k/snVqA4t4YkZqJH+0nT/wBXfyKO0bprmgyNVhvi5vzUzryOCE1v6a8C4/dfk56xwRzJztPzSD6FSo2gY6IOh0R6hfFzfyCoOtg49E/S5Nj2+GI1cN63eUPa1JWl9CVSxgaICtbWC2MwFTqELNXatNxetCHVLsEzKsk2BstbRG6yVahcYb7qi7xNoMSVR8c1o0OqYoMq5I1/4aTrmCSytxAx/ZOjUitowOutFhqvBKVSm4byFDKtUYpCJSbLqFfLojNhiI+qAgIjaU8ok7n7DgJGqlHHBvz4H6aLnOvAROIkGeSVmucaeXhrdep6LPWeRr+0duyztb5cuJ1XnHyd9cHW2mItY0ZitY8Q0gN5PSV5pfYsX7HRU29w4GUdzXQaT7PU24809kOxHGtNCuRF84wtFu0nf/pROU3tQGoxW5l9Wq6oddvuieC4SM0nf8f3WduVo036rRb4hl2XTw6TZ9Uuzm5tXv8Apj0K5aDUJO2wHYFX0WaFx0aOOqlaWuckncbeq0PpOAjUlxA12habS4Rjq+WUtviILQNN2kaLHdYmXOLtBOkDaAiGK20MkCNNv5rl64MpmNRlyUm2jTWuS7Ume/K1WL6RGs5u+yVlg7izM4aHbqiFngMiTojOcaorGDuypjpOkQNY52VjrYuGZoAEaiPz3V1fDABpOZKxzMDmseBO/UeiTfodRkYRnyjUjfTlRuKYJ2yuHPfoeyqFqRVOR2YgGTvvwqajnNJza67zpMflMpMpbQI8St/zCe8/UgE/eUDBIMtXR44JeZ3hqBuZwuVrIKE1XlWdbRzcoc+HQTwvxC+noTLenT0XRWGPh+64h7Frw0gcrEjY2egsqg6j/tXNegNheRpKLUqwTEyjRc9hOyibUnlWU3p82Uro4cu5U+znZsW12ujDXpBujtVztVrsxyyWyuqu6g5Ermb6sAfl07LdisxZDG+i4nYp7eh8wkSiWHXumU8n6IiLUbwmSyOPDKRhfI9Gm0NEBJTDwks1j6BuI2pcyeRqgZaukqVtEFrM14+i04pcUxGVeSFpb5na7DU/0WysnpU8rfysl3cwuNq8/wAs+Ol0djS4fjhz2yutWjUoRf4hOgVV9dErC2SVkNBdRpopb0lkt2IhRCW2XXBe1kLY1sjRYHuVlO/A05V8OR4pqforkgssHF+QtY2eZ2p0W27tGhum6EWuNNaRmMDkjX7BEzjFs4f6o+ocP5LufqIS5Ujjfp5x4cQt4dqgyDvv9oP/ADus3iLHg2KbGkVGuBcTEbSW/hD6uIADNQeCR+6QfcINcXJq1HOPJkjhWhFOVlJWlRvucafUAB27coy7DKYDKmYEaaTyey5Z1SAqKtYzo4wm7L64F3XZ6bSpZgAPbhbqNmANV5xhPi2rRGWQ5szDtSOoBXSu8e0vJJAd5sQGEc9c20LPLFJDVNMO1qTQEEvLcMDnR/2sGC+LQIbWJjX5tT8xd+FV4l8StqN8ultOruoHT6oKEk6JuVWEsKxCiygHOIDzMjmcy5rEr41azsv+nmgdOn9UOqVjlKK2bx5LSGwGyZ5dUOk+gTlHa79lG7RivWkuM69/RB7h3zIjid7lACAVLrM6VytbLflpeFR1dHDZit+eTc9qqye6nTqghRfUWHk1Gm1xJzN9l0OH4qHDdck58qVlclrxrojYT0a1rSthbIg/87oBhGIiBqugpVwQmQlXKKyV8MxVZbo7bg8FAsSYM0hdZIOhAIO44WKt4cpvMgub6aj7rqYNVFfcczNpZftB2D4cP1O1nbsugNJkQsH+EPYPldmA42P9FEVyNDoU1zWR2mJ+Nw4aNRtGpLN56SBANUpOOgEz03VjcNy6u/VwOB690ccIGgA9ENud1jy6uUltjwbsekincuTFWYY0QPEGwjdavC5zF7uZWE2sC16uZyuoMWdjZK20moMqjSxaKblkDoVjCVQJOtVVQYVY2mSrm25VrSIkYnOKrqZuEYpYO52sadeFobgZ4iVeMZy5imySyQjxJo5+gCDvr2Ryz1+ogqY8NvbrGb0PM7pClBgyHDtITMeXJhf1LgVPHDMvpfI1agslViN0aWYcKithp6LsY8ykrORkx7XQAfM7Kyk3qir8LMbfZQNkeif8iE7DdgtS1AJrh2bcaEj7KnGX0XVQaGbLpMiGz2CobYlRrNDdz7au+iRKajy2NjFvhIanbmq/KPVzjsByStuI3rGNDW7NENHJ/iPqueucQMwyWjoNz6lUZid1jyauvtN8NJf3dDXlUvcVQ22haqVI9Fey2J4XNczftMTWwk5yIGxKg6xKruRNoNDinLFtdYlRNuRwhuJQ1tiLmLoMN8QTGq5mtSVNOoWu0RTIeq2F4HwibAvPMKxoCNV1NjjYI3TIy9gcfQeaoV7drtxP5UaN61yvTk/KEteGDjhYTrekm/LP2K+KHoymh1WC9pgBK4xUdUIvMSGuqyuS8GpJ+QNi1xC5yq8uPZF8Ur5kPoUEuwsjSpLW2kr6FqiNvh88aKltukHpcg2jayt1Kx7IpRsRGuiJ0GsywBB5J1JWvHpMkuZcGaeqhHrkC0cNjfRaW0Gt4V1U6qDtV08Wjxw5av8Ak5+XVzl06LmV+u3ThWCoN1kAUy7SFqcV4Mqm/Jrfdg6BZKrRPVRUSCqywxkql0WjmlF3HhifA/Tt/NWUrkjbUdDqFV5am1qvDHGMVGuELnNylu8hBuKtywaQ9Q4j7LI+sDs2Pqq8qfKp8UPQN8jNcgnqB2Cw1bGRoCfpqjOYwB0TsZqudk0Usk25SpeEdHFrI44JKNs5gYLUJ0ZP047olb+GzpnIH3P2XQUqZHIUX1MpndCOih5bZeWtm+lRlZgFNrZMn10+yVHDmF0DQLdSdmEuPoFV5UOn9lOWmxL9qEPUZX+5kjgdPkkekFVjAGH9v3H9076pO2gTOuSBCo9Jjfgt+pyLyRPh1n7/AP8AP91kuPDenyuE9DotbL0hSOIE8BB6HH6CtZNeTl77CXN/UI/HuhlWzXb1LkkQdkOucOa7bQ/b+yzZNDOPMOTTj1sZcS4OS8qFfRvnsW+4sSNwsVSjCw8p0zanfKC1j4jjcro7DxCDyvPX00zLpzdirJ+iOn2esDFQkvNWY+4DdJX3sptRfVxYnZZnV3FKlQW2hZJd+izZjp2xK22+HSiFC3aN1fnb9FsxaKc+Z8L/AGYsurjHiPJXbWbRuVvhugnRZs46JFw4C6ePDDH9qME80p/czbTqABWm7bEASsHm6bJg5M2i9xa5ySrkJZlcWyyEiqsyjnCIC6U8KuUvMUslFikqhVTtqKWAtShVZu6m0HqpZKJwmITZ1F1RQhb8QQI+6pL5UHvUA5Si1mnOU8rLmKnmKlEsuBSKpzJiVAWW6JKmE+ZQhaVGVWaiWdQJKowHQjRDbvDeW6j7oi4EKBes+XTwzLn/ACOxZp4nwc3Xt4WKoxdRcUA716oXc2BH9Vx82mnh75Xs62LURy/z6AhYktptklnsfQWpho5CuFy0cj3QIMI2TeV2Xdw4YYulz7OHlzyydsOsvmnZw91J960CSRCBNodla2j2T9wkLUsUY4wHaq74odQhAo9layh2Q3hoJ/EDqE4uR1CwNoJzSU+T8Ao3vuQBqVVRxKm79L/m6EEfVZPLTimpvYaN3njqE/nDqFh8tSFJH5PwVo2/Ed03nDqsnlqQYp8n4JRqFYdVLzu6yZEiwKb/AMEo2Nrd1L4nuEOy791Waatf4BYUNcdQom47oZ5KiaCNlbCLq46phVHVDvh03wqm4gVFbup5zE8IN8L6p3U3xGZ0dJMIbg2FvO7pvO7oM2zKsFh6+6m8nIV87unFSdtfRCTYjv7qVOkWmQXA9iVN4QmawCYV+4Qt1rO5J9SUwsx3Q3h5C5uUzrjRCfhO591A2f8AEVN6JyFHXCia/HCFm1P7xTfCn94+6m5eiKzcaYSQ/wCHd+8U6zfBh/8AJo/UZfY+icAJJJ4gtY0K1oSSQCWNCtATJKoUWNCdwSSUIRyJsiSSJUWQJkkkSCkJsySSKIPnT50klYqxs4SzBMkrIoPITwkkiwIsa1OQmSS2MRIBMWhJJAI7AFaAE6SjChiB0USwJ0lUJWWhNkCSSgBGgFB1uEkkAsb4cJvhwkkoAY0AkkkpZD//2Q=="/>
          <p:cNvSpPr>
            <a:spLocks noChangeAspect="1" noChangeArrowheads="1"/>
          </p:cNvSpPr>
          <p:nvPr/>
        </p:nvSpPr>
        <p:spPr bwMode="auto">
          <a:xfrm>
            <a:off x="215900" y="-688975"/>
            <a:ext cx="2619375" cy="1743075"/>
          </a:xfrm>
          <a:prstGeom prst="rect">
            <a:avLst/>
          </a:prstGeom>
          <a:noFill/>
          <a:ln w="9525">
            <a:noFill/>
            <a:miter lim="800000"/>
            <a:headEnd/>
            <a:tailEnd/>
          </a:ln>
        </p:spPr>
        <p:txBody>
          <a:bodyPr/>
          <a:lstStyle/>
          <a:p>
            <a:endParaRPr lang="mk-MK">
              <a:latin typeface="Corbel" pitchFamily="34" charset="0"/>
            </a:endParaRPr>
          </a:p>
        </p:txBody>
      </p:sp>
      <p:pic>
        <p:nvPicPr>
          <p:cNvPr id="1029" name="Picture 5"/>
          <p:cNvPicPr>
            <a:picLocks noChangeAspect="1" noChangeArrowheads="1"/>
          </p:cNvPicPr>
          <p:nvPr/>
        </p:nvPicPr>
        <p:blipFill>
          <a:blip r:embed="rId3">
            <a:extLst>
              <a:ext uri="{28A0092B-C50C-407E-A947-70E740481C1C}"/>
            </a:extLst>
          </a:blip>
          <a:srcRect/>
          <a:stretch>
            <a:fillRect/>
          </a:stretch>
        </p:blipFill>
        <p:spPr bwMode="auto">
          <a:xfrm>
            <a:off x="3886200" y="1793431"/>
            <a:ext cx="3581400" cy="2383259"/>
          </a:xfrm>
          <a:prstGeom prst="rect">
            <a:avLst/>
          </a:prstGeom>
          <a:noFill/>
          <a:ln>
            <a:noFill/>
          </a:ln>
          <a:effectLst>
            <a:glow rad="228600">
              <a:schemeClr val="accent1">
                <a:satMod val="175000"/>
                <a:alpha val="40000"/>
              </a:schemeClr>
            </a:glow>
            <a:outerShdw dist="35921" dir="2700000" algn="ctr" rotWithShape="0">
              <a:schemeClr val="bg2"/>
            </a:outerShdw>
          </a:effectLst>
          <a:extLst>
            <a:ext uri="{909E8E84-426E-40DD-AFC4-6F175D3DCCD1}"/>
            <a:ext uri="{91240B29-F687-4F45-9708-019B960494DF}"/>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3"/>
          <p:cNvSpPr>
            <a:spLocks noChangeArrowheads="1"/>
          </p:cNvSpPr>
          <p:nvPr/>
        </p:nvSpPr>
        <p:spPr bwMode="auto">
          <a:xfrm>
            <a:off x="1676400" y="1219200"/>
            <a:ext cx="6477000" cy="1754188"/>
          </a:xfrm>
          <a:prstGeom prst="rect">
            <a:avLst/>
          </a:prstGeom>
          <a:noFill/>
          <a:ln w="9525">
            <a:noFill/>
            <a:miter lim="800000"/>
            <a:headEnd/>
            <a:tailEnd/>
          </a:ln>
        </p:spPr>
        <p:txBody>
          <a:bodyPr>
            <a:spAutoFit/>
          </a:bodyPr>
          <a:lstStyle/>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en-US" b="1">
              <a:solidFill>
                <a:srgbClr val="000000"/>
              </a:solidFill>
              <a:latin typeface="Gill Sans MT" pitchFamily="34" charset="0"/>
            </a:endParaRPr>
          </a:p>
          <a:p>
            <a:endParaRPr lang="mk-MK">
              <a:solidFill>
                <a:srgbClr val="000000"/>
              </a:solidFill>
              <a:latin typeface="Corbel" pitchFamily="34" charset="0"/>
            </a:endParaRPr>
          </a:p>
        </p:txBody>
      </p:sp>
      <p:sp>
        <p:nvSpPr>
          <p:cNvPr id="30722" name="Rectangle 4"/>
          <p:cNvSpPr>
            <a:spLocks noChangeArrowheads="1"/>
          </p:cNvSpPr>
          <p:nvPr/>
        </p:nvSpPr>
        <p:spPr bwMode="auto">
          <a:xfrm rot="-5400000">
            <a:off x="-910431" y="1608931"/>
            <a:ext cx="2800350" cy="369888"/>
          </a:xfrm>
          <a:prstGeom prst="rect">
            <a:avLst/>
          </a:prstGeom>
          <a:noFill/>
          <a:ln w="9525">
            <a:noFill/>
            <a:miter lim="800000"/>
            <a:headEnd/>
            <a:tailEnd/>
          </a:ln>
        </p:spPr>
        <p:txBody>
          <a:bodyPr wrap="none">
            <a:spAutoFit/>
          </a:bodyPr>
          <a:lstStyle/>
          <a:p>
            <a:r>
              <a:rPr lang="en-US">
                <a:solidFill>
                  <a:srgbClr val="C00000"/>
                </a:solidFill>
              </a:rPr>
              <a:t>“Goce Delcev” University </a:t>
            </a:r>
            <a:endParaRPr lang="mk-MK">
              <a:solidFill>
                <a:srgbClr val="C00000"/>
              </a:solidFill>
            </a:endParaRPr>
          </a:p>
        </p:txBody>
      </p:sp>
      <p:pic>
        <p:nvPicPr>
          <p:cNvPr id="30723" name="Picture 2"/>
          <p:cNvPicPr>
            <a:picLocks noChangeAspect="1" noChangeArrowheads="1"/>
          </p:cNvPicPr>
          <p:nvPr/>
        </p:nvPicPr>
        <p:blipFill>
          <a:blip r:embed="rId2"/>
          <a:srcRect/>
          <a:stretch>
            <a:fillRect/>
          </a:stretch>
        </p:blipFill>
        <p:spPr bwMode="auto">
          <a:xfrm>
            <a:off x="79375" y="5867400"/>
            <a:ext cx="819150" cy="819150"/>
          </a:xfrm>
          <a:prstGeom prst="rect">
            <a:avLst/>
          </a:prstGeom>
          <a:noFill/>
          <a:ln w="9525">
            <a:noFill/>
            <a:miter lim="800000"/>
            <a:headEnd/>
            <a:tailEnd/>
          </a:ln>
        </p:spPr>
      </p:pic>
      <p:sp>
        <p:nvSpPr>
          <p:cNvPr id="30724" name="Rectangle 1"/>
          <p:cNvSpPr>
            <a:spLocks noChangeArrowheads="1"/>
          </p:cNvSpPr>
          <p:nvPr/>
        </p:nvSpPr>
        <p:spPr bwMode="auto">
          <a:xfrm>
            <a:off x="1176338" y="3429000"/>
            <a:ext cx="7848600" cy="1354138"/>
          </a:xfrm>
          <a:prstGeom prst="rect">
            <a:avLst/>
          </a:prstGeom>
          <a:noFill/>
          <a:ln w="9525">
            <a:noFill/>
            <a:miter lim="800000"/>
            <a:headEnd/>
            <a:tailEnd/>
          </a:ln>
        </p:spPr>
        <p:txBody>
          <a:bodyPr>
            <a:spAutoFit/>
          </a:bodyPr>
          <a:lstStyle/>
          <a:p>
            <a:r>
              <a:rPr lang="en-US">
                <a:hlinkClick r:id="rId3"/>
              </a:rPr>
              <a:t>Visit the virtual UGD 360 campus of the University "Goce Delchev" – Stip… </a:t>
            </a:r>
            <a:endParaRPr lang="en-US"/>
          </a:p>
          <a:p>
            <a:endParaRPr lang="en-US"/>
          </a:p>
          <a:p>
            <a:r>
              <a:rPr lang="en-US" sz="2800">
                <a:hlinkClick r:id="rId4"/>
              </a:rPr>
              <a:t>www.ugd.edu.mk</a:t>
            </a:r>
            <a:r>
              <a:rPr lang="en-US" sz="2800"/>
              <a:t> </a:t>
            </a:r>
          </a:p>
          <a:p>
            <a:endParaRPr lang="en-US">
              <a:latin typeface="Gill Sans MT" pitchFamily="34" charset="0"/>
            </a:endParaRPr>
          </a:p>
        </p:txBody>
      </p:sp>
      <p:sp>
        <p:nvSpPr>
          <p:cNvPr id="30725" name="Rectangle 6"/>
          <p:cNvSpPr>
            <a:spLocks noChangeArrowheads="1"/>
          </p:cNvSpPr>
          <p:nvPr/>
        </p:nvSpPr>
        <p:spPr bwMode="auto">
          <a:xfrm>
            <a:off x="4800600" y="4864100"/>
            <a:ext cx="7543800" cy="461963"/>
          </a:xfrm>
          <a:prstGeom prst="rect">
            <a:avLst/>
          </a:prstGeom>
          <a:noFill/>
          <a:ln w="9525">
            <a:noFill/>
            <a:miter lim="800000"/>
            <a:headEnd/>
            <a:tailEnd/>
          </a:ln>
        </p:spPr>
        <p:txBody>
          <a:bodyPr>
            <a:spAutoFit/>
          </a:bodyPr>
          <a:lstStyle/>
          <a:p>
            <a:r>
              <a:rPr lang="en-US" sz="2400">
                <a:solidFill>
                  <a:srgbClr val="C00000"/>
                </a:solidFill>
              </a:rPr>
              <a:t>Thank you for the attention!</a:t>
            </a:r>
          </a:p>
        </p:txBody>
      </p:sp>
      <p:pic>
        <p:nvPicPr>
          <p:cNvPr id="30726" name="Picture 2"/>
          <p:cNvPicPr>
            <a:picLocks noChangeAspect="1" noChangeArrowheads="1"/>
          </p:cNvPicPr>
          <p:nvPr/>
        </p:nvPicPr>
        <p:blipFill>
          <a:blip r:embed="rId5"/>
          <a:srcRect/>
          <a:stretch>
            <a:fillRect/>
          </a:stretch>
        </p:blipFill>
        <p:spPr bwMode="auto">
          <a:xfrm>
            <a:off x="1549400" y="873125"/>
            <a:ext cx="2214563" cy="1839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1800</TotalTime>
  <Words>1043</Words>
  <Application>Microsoft Office PowerPoint</Application>
  <PresentationFormat>On-screen Show (4:3)</PresentationFormat>
  <Paragraphs>154</Paragraphs>
  <Slides>18</Slides>
  <Notes>0</Notes>
  <HiddenSlides>0</HiddenSlides>
  <MMClips>0</MMClips>
  <ScaleCrop>false</ScaleCrop>
  <HeadingPairs>
    <vt:vector size="6" baseType="variant">
      <vt:variant>
        <vt:lpstr>Fonts Used</vt:lpstr>
      </vt:variant>
      <vt:variant>
        <vt:i4>6</vt:i4>
      </vt:variant>
      <vt:variant>
        <vt:lpstr>Design Template</vt:lpstr>
      </vt:variant>
      <vt:variant>
        <vt:i4>7</vt:i4>
      </vt:variant>
      <vt:variant>
        <vt:lpstr>Slide Titles</vt:lpstr>
      </vt:variant>
      <vt:variant>
        <vt:i4>18</vt:i4>
      </vt:variant>
    </vt:vector>
  </HeadingPairs>
  <TitlesOfParts>
    <vt:vector size="31" baseType="lpstr">
      <vt:lpstr>Gill Sans MT</vt:lpstr>
      <vt:lpstr>Arial</vt:lpstr>
      <vt:lpstr>Wingdings 2</vt:lpstr>
      <vt:lpstr>Verdana</vt:lpstr>
      <vt:lpstr>Calibri</vt:lpstr>
      <vt:lpstr>Corbel</vt:lpstr>
      <vt:lpstr>Solstice</vt:lpstr>
      <vt:lpstr>Solstice</vt:lpstr>
      <vt:lpstr>Solstice</vt:lpstr>
      <vt:lpstr>Solstice</vt:lpstr>
      <vt:lpstr>Solstice</vt:lpstr>
      <vt:lpstr>Solstice</vt:lpstr>
      <vt:lpstr>Solstice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Marija Maneva</dc:creator>
  <cp:lastModifiedBy>profesor</cp:lastModifiedBy>
  <cp:revision>46</cp:revision>
  <dcterms:created xsi:type="dcterms:W3CDTF">2006-08-16T00:00:00Z</dcterms:created>
  <dcterms:modified xsi:type="dcterms:W3CDTF">2012-06-06T07:33:27Z</dcterms:modified>
</cp:coreProperties>
</file>